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27"/>
  </p:handoutMasterIdLst>
  <p:sldIdLst>
    <p:sldId id="256" r:id="rId2"/>
    <p:sldId id="257" r:id="rId3"/>
    <p:sldId id="263" r:id="rId4"/>
    <p:sldId id="258" r:id="rId5"/>
    <p:sldId id="262" r:id="rId6"/>
    <p:sldId id="260" r:id="rId7"/>
    <p:sldId id="261" r:id="rId8"/>
    <p:sldId id="264" r:id="rId9"/>
    <p:sldId id="265" r:id="rId10"/>
    <p:sldId id="270" r:id="rId11"/>
    <p:sldId id="269" r:id="rId12"/>
    <p:sldId id="259" r:id="rId13"/>
    <p:sldId id="268" r:id="rId14"/>
    <p:sldId id="283" r:id="rId15"/>
    <p:sldId id="267" r:id="rId16"/>
    <p:sldId id="272" r:id="rId17"/>
    <p:sldId id="284" r:id="rId18"/>
    <p:sldId id="275" r:id="rId19"/>
    <p:sldId id="278" r:id="rId20"/>
    <p:sldId id="280" r:id="rId21"/>
    <p:sldId id="281" r:id="rId22"/>
    <p:sldId id="276" r:id="rId23"/>
    <p:sldId id="279" r:id="rId24"/>
    <p:sldId id="277" r:id="rId25"/>
    <p:sldId id="282" r:id="rId2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2D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36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C293D4-F011-4F10-8C9C-F6B081F33398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A3B3313-59CA-497F-95A6-E759288D7350}">
      <dgm:prSet/>
      <dgm:spPr/>
      <dgm:t>
        <a:bodyPr/>
        <a:lstStyle/>
        <a:p>
          <a:pPr rtl="0"/>
          <a:r>
            <a:rPr lang="en-US" dirty="0" smtClean="0"/>
            <a:t>Reconfigure parking lot with two entrances and 90 degree stalls</a:t>
          </a:r>
          <a:endParaRPr lang="en-US" dirty="0"/>
        </a:p>
      </dgm:t>
    </dgm:pt>
    <dgm:pt modelId="{0E1938BB-8FA5-420E-B2F7-A8FDA91363F3}" type="parTrans" cxnId="{5A05AE57-1F9E-4A8A-8021-ABCC89E65073}">
      <dgm:prSet/>
      <dgm:spPr/>
      <dgm:t>
        <a:bodyPr/>
        <a:lstStyle/>
        <a:p>
          <a:endParaRPr lang="en-US"/>
        </a:p>
      </dgm:t>
    </dgm:pt>
    <dgm:pt modelId="{858F3E5E-2B05-4D7E-A43E-1F8F37C47810}" type="sibTrans" cxnId="{5A05AE57-1F9E-4A8A-8021-ABCC89E65073}">
      <dgm:prSet/>
      <dgm:spPr/>
      <dgm:t>
        <a:bodyPr/>
        <a:lstStyle/>
        <a:p>
          <a:endParaRPr lang="en-US"/>
        </a:p>
      </dgm:t>
    </dgm:pt>
    <dgm:pt modelId="{A3617297-498D-4D2B-8BD1-9826B6C30DF3}">
      <dgm:prSet/>
      <dgm:spPr/>
      <dgm:t>
        <a:bodyPr/>
        <a:lstStyle/>
        <a:p>
          <a:pPr rtl="0"/>
          <a:r>
            <a:rPr lang="en-US" dirty="0" smtClean="0"/>
            <a:t>Capture 16’ x 160’ area for </a:t>
          </a:r>
          <a:r>
            <a:rPr lang="en-US" dirty="0" err="1" smtClean="0"/>
            <a:t>bioswale</a:t>
          </a:r>
          <a:endParaRPr lang="en-US" dirty="0"/>
        </a:p>
      </dgm:t>
    </dgm:pt>
    <dgm:pt modelId="{53D6C956-5363-4F15-9CF7-E3D62EF9AD7F}" type="parTrans" cxnId="{08093A82-206B-48FF-9800-848D9D6F868E}">
      <dgm:prSet/>
      <dgm:spPr/>
      <dgm:t>
        <a:bodyPr/>
        <a:lstStyle/>
        <a:p>
          <a:endParaRPr lang="en-US"/>
        </a:p>
      </dgm:t>
    </dgm:pt>
    <dgm:pt modelId="{AD04497A-98DE-42C9-841C-1ACF059B8C4C}" type="sibTrans" cxnId="{08093A82-206B-48FF-9800-848D9D6F868E}">
      <dgm:prSet/>
      <dgm:spPr/>
      <dgm:t>
        <a:bodyPr/>
        <a:lstStyle/>
        <a:p>
          <a:endParaRPr lang="en-US"/>
        </a:p>
      </dgm:t>
    </dgm:pt>
    <dgm:pt modelId="{29D04A3A-5BF1-4718-BD9A-334A99A86C90}">
      <dgm:prSet/>
      <dgm:spPr/>
      <dgm:t>
        <a:bodyPr/>
        <a:lstStyle/>
        <a:p>
          <a:pPr rtl="0"/>
          <a:r>
            <a:rPr lang="en-US" dirty="0" smtClean="0"/>
            <a:t>Design for 4’ wide channel at 5”-6” deep</a:t>
          </a:r>
          <a:endParaRPr lang="en-US" dirty="0"/>
        </a:p>
      </dgm:t>
    </dgm:pt>
    <dgm:pt modelId="{49E0CFA9-6D74-4A06-A333-F863B8716C11}" type="parTrans" cxnId="{3E9427AC-5870-4709-8665-B88F3B364DE8}">
      <dgm:prSet/>
      <dgm:spPr/>
      <dgm:t>
        <a:bodyPr/>
        <a:lstStyle/>
        <a:p>
          <a:endParaRPr lang="en-US"/>
        </a:p>
      </dgm:t>
    </dgm:pt>
    <dgm:pt modelId="{3F206245-FC8A-44DE-990E-1B0C51CB8857}" type="sibTrans" cxnId="{3E9427AC-5870-4709-8665-B88F3B364DE8}">
      <dgm:prSet/>
      <dgm:spPr/>
      <dgm:t>
        <a:bodyPr/>
        <a:lstStyle/>
        <a:p>
          <a:endParaRPr lang="en-US"/>
        </a:p>
      </dgm:t>
    </dgm:pt>
    <dgm:pt modelId="{ED86ED16-3A4F-4CB8-89E2-BFEE8D3FA2EE}">
      <dgm:prSet/>
      <dgm:spPr/>
      <dgm:t>
        <a:bodyPr/>
        <a:lstStyle/>
        <a:p>
          <a:pPr rtl="0"/>
          <a:r>
            <a:rPr lang="en-US" dirty="0" smtClean="0"/>
            <a:t>California native landscaping</a:t>
          </a:r>
          <a:endParaRPr lang="en-US" dirty="0"/>
        </a:p>
      </dgm:t>
    </dgm:pt>
    <dgm:pt modelId="{4D202534-329A-4B86-9464-19C98BDFD1C5}" type="parTrans" cxnId="{50B20E4B-DD00-458F-B3E6-3C7F4D40ED1A}">
      <dgm:prSet/>
      <dgm:spPr/>
      <dgm:t>
        <a:bodyPr/>
        <a:lstStyle/>
        <a:p>
          <a:endParaRPr lang="en-US"/>
        </a:p>
      </dgm:t>
    </dgm:pt>
    <dgm:pt modelId="{8725C243-CF57-4629-975F-C47F8144682F}" type="sibTrans" cxnId="{50B20E4B-DD00-458F-B3E6-3C7F4D40ED1A}">
      <dgm:prSet/>
      <dgm:spPr/>
      <dgm:t>
        <a:bodyPr/>
        <a:lstStyle/>
        <a:p>
          <a:endParaRPr lang="en-US"/>
        </a:p>
      </dgm:t>
    </dgm:pt>
    <dgm:pt modelId="{8B7C14C0-D18D-4985-94D2-A052ECB196CD}">
      <dgm:prSet/>
      <dgm:spPr/>
      <dgm:t>
        <a:bodyPr/>
        <a:lstStyle/>
        <a:p>
          <a:pPr rtl="0"/>
          <a:r>
            <a:rPr lang="en-US" dirty="0" smtClean="0"/>
            <a:t>Irrigation for first few years only, by contractor choice</a:t>
          </a:r>
          <a:endParaRPr lang="en-US" dirty="0"/>
        </a:p>
      </dgm:t>
    </dgm:pt>
    <dgm:pt modelId="{B3D4267F-9A58-455B-B9A6-AF5812C9A37B}" type="parTrans" cxnId="{C50C5127-A149-42F3-8D64-00BB55190260}">
      <dgm:prSet/>
      <dgm:spPr/>
      <dgm:t>
        <a:bodyPr/>
        <a:lstStyle/>
        <a:p>
          <a:endParaRPr lang="en-US"/>
        </a:p>
      </dgm:t>
    </dgm:pt>
    <dgm:pt modelId="{73EA9B76-F084-4BCE-96C1-3AAE4A3B637C}" type="sibTrans" cxnId="{C50C5127-A149-42F3-8D64-00BB55190260}">
      <dgm:prSet/>
      <dgm:spPr/>
      <dgm:t>
        <a:bodyPr/>
        <a:lstStyle/>
        <a:p>
          <a:endParaRPr lang="en-US"/>
        </a:p>
      </dgm:t>
    </dgm:pt>
    <dgm:pt modelId="{180B6AA2-1BDF-442F-A403-8E537798D552}">
      <dgm:prSet/>
      <dgm:spPr/>
      <dgm:t>
        <a:bodyPr/>
        <a:lstStyle/>
        <a:p>
          <a:pPr rtl="0"/>
          <a:r>
            <a:rPr lang="en-US" dirty="0" smtClean="0"/>
            <a:t>Two boardwalks for pedestrian access to parking lot</a:t>
          </a:r>
          <a:endParaRPr lang="en-US" dirty="0"/>
        </a:p>
      </dgm:t>
    </dgm:pt>
    <dgm:pt modelId="{95B552AF-22C1-48E3-9CDB-ACD1A91794B5}" type="parTrans" cxnId="{986E26DA-CB6B-4321-A7A8-DB2A42CA35FF}">
      <dgm:prSet/>
      <dgm:spPr/>
      <dgm:t>
        <a:bodyPr/>
        <a:lstStyle/>
        <a:p>
          <a:endParaRPr lang="en-US"/>
        </a:p>
      </dgm:t>
    </dgm:pt>
    <dgm:pt modelId="{CF81A101-3DBB-45CD-9B05-10754D6DC363}" type="sibTrans" cxnId="{986E26DA-CB6B-4321-A7A8-DB2A42CA35FF}">
      <dgm:prSet/>
      <dgm:spPr/>
      <dgm:t>
        <a:bodyPr/>
        <a:lstStyle/>
        <a:p>
          <a:endParaRPr lang="en-US"/>
        </a:p>
      </dgm:t>
    </dgm:pt>
    <dgm:pt modelId="{D1614170-5902-4780-AC1B-A777F293F4A8}" type="pres">
      <dgm:prSet presAssocID="{20C293D4-F011-4F10-8C9C-F6B081F333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AD3EB9-1618-4BE6-A2F7-E136B4B0A86D}" type="pres">
      <dgm:prSet presAssocID="{5A3B3313-59CA-497F-95A6-E759288D735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72571A-0441-4374-801B-EFC461BBE77B}" type="pres">
      <dgm:prSet presAssocID="{858F3E5E-2B05-4D7E-A43E-1F8F37C47810}" presName="spacer" presStyleCnt="0"/>
      <dgm:spPr/>
    </dgm:pt>
    <dgm:pt modelId="{0EC678BF-0B70-4927-9C16-226978778578}" type="pres">
      <dgm:prSet presAssocID="{A3617297-498D-4D2B-8BD1-9826B6C30DF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8ED0E9-BDD6-4982-B913-A9EBFBF23AB8}" type="pres">
      <dgm:prSet presAssocID="{AD04497A-98DE-42C9-841C-1ACF059B8C4C}" presName="spacer" presStyleCnt="0"/>
      <dgm:spPr/>
    </dgm:pt>
    <dgm:pt modelId="{A6182B44-2B6D-4965-96F3-04F153D42B5A}" type="pres">
      <dgm:prSet presAssocID="{29D04A3A-5BF1-4718-BD9A-334A99A86C9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DB50E-CEF2-4E09-959D-4AFCA0A240DA}" type="pres">
      <dgm:prSet presAssocID="{3F206245-FC8A-44DE-990E-1B0C51CB8857}" presName="spacer" presStyleCnt="0"/>
      <dgm:spPr/>
    </dgm:pt>
    <dgm:pt modelId="{33A2B76F-C458-4CC4-AB3B-65CDC27A1EB7}" type="pres">
      <dgm:prSet presAssocID="{ED86ED16-3A4F-4CB8-89E2-BFEE8D3FA2E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8B2660-FA6B-4CAC-AF66-520EB769FF28}" type="pres">
      <dgm:prSet presAssocID="{8725C243-CF57-4629-975F-C47F8144682F}" presName="spacer" presStyleCnt="0"/>
      <dgm:spPr/>
    </dgm:pt>
    <dgm:pt modelId="{CC1883E3-9B62-4427-8877-C3673C6624BD}" type="pres">
      <dgm:prSet presAssocID="{8B7C14C0-D18D-4985-94D2-A052ECB196CD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8FDD9-1178-42CE-9B4C-58CE09526897}" type="pres">
      <dgm:prSet presAssocID="{73EA9B76-F084-4BCE-96C1-3AAE4A3B637C}" presName="spacer" presStyleCnt="0"/>
      <dgm:spPr/>
    </dgm:pt>
    <dgm:pt modelId="{9CF40625-74AE-431A-8344-0B46C567C723}" type="pres">
      <dgm:prSet presAssocID="{180B6AA2-1BDF-442F-A403-8E537798D55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05AE57-1F9E-4A8A-8021-ABCC89E65073}" srcId="{20C293D4-F011-4F10-8C9C-F6B081F33398}" destId="{5A3B3313-59CA-497F-95A6-E759288D7350}" srcOrd="0" destOrd="0" parTransId="{0E1938BB-8FA5-420E-B2F7-A8FDA91363F3}" sibTransId="{858F3E5E-2B05-4D7E-A43E-1F8F37C47810}"/>
    <dgm:cxn modelId="{08093A82-206B-48FF-9800-848D9D6F868E}" srcId="{20C293D4-F011-4F10-8C9C-F6B081F33398}" destId="{A3617297-498D-4D2B-8BD1-9826B6C30DF3}" srcOrd="1" destOrd="0" parTransId="{53D6C956-5363-4F15-9CF7-E3D62EF9AD7F}" sibTransId="{AD04497A-98DE-42C9-841C-1ACF059B8C4C}"/>
    <dgm:cxn modelId="{C50C5127-A149-42F3-8D64-00BB55190260}" srcId="{20C293D4-F011-4F10-8C9C-F6B081F33398}" destId="{8B7C14C0-D18D-4985-94D2-A052ECB196CD}" srcOrd="4" destOrd="0" parTransId="{B3D4267F-9A58-455B-B9A6-AF5812C9A37B}" sibTransId="{73EA9B76-F084-4BCE-96C1-3AAE4A3B637C}"/>
    <dgm:cxn modelId="{3E9427AC-5870-4709-8665-B88F3B364DE8}" srcId="{20C293D4-F011-4F10-8C9C-F6B081F33398}" destId="{29D04A3A-5BF1-4718-BD9A-334A99A86C90}" srcOrd="2" destOrd="0" parTransId="{49E0CFA9-6D74-4A06-A333-F863B8716C11}" sibTransId="{3F206245-FC8A-44DE-990E-1B0C51CB8857}"/>
    <dgm:cxn modelId="{C4CB4934-0B98-4267-84A7-0109951CAC71}" type="presOf" srcId="{20C293D4-F011-4F10-8C9C-F6B081F33398}" destId="{D1614170-5902-4780-AC1B-A777F293F4A8}" srcOrd="0" destOrd="0" presId="urn:microsoft.com/office/officeart/2005/8/layout/vList2"/>
    <dgm:cxn modelId="{FCDD22B2-CECF-417F-A169-13CFA50D4104}" type="presOf" srcId="{180B6AA2-1BDF-442F-A403-8E537798D552}" destId="{9CF40625-74AE-431A-8344-0B46C567C723}" srcOrd="0" destOrd="0" presId="urn:microsoft.com/office/officeart/2005/8/layout/vList2"/>
    <dgm:cxn modelId="{A3133FAF-9085-4659-BCA6-1BFCDE60144C}" type="presOf" srcId="{A3617297-498D-4D2B-8BD1-9826B6C30DF3}" destId="{0EC678BF-0B70-4927-9C16-226978778578}" srcOrd="0" destOrd="0" presId="urn:microsoft.com/office/officeart/2005/8/layout/vList2"/>
    <dgm:cxn modelId="{50B20E4B-DD00-458F-B3E6-3C7F4D40ED1A}" srcId="{20C293D4-F011-4F10-8C9C-F6B081F33398}" destId="{ED86ED16-3A4F-4CB8-89E2-BFEE8D3FA2EE}" srcOrd="3" destOrd="0" parTransId="{4D202534-329A-4B86-9464-19C98BDFD1C5}" sibTransId="{8725C243-CF57-4629-975F-C47F8144682F}"/>
    <dgm:cxn modelId="{8FDBA77B-F6B7-4D35-BEF6-B81E83CC6703}" type="presOf" srcId="{29D04A3A-5BF1-4718-BD9A-334A99A86C90}" destId="{A6182B44-2B6D-4965-96F3-04F153D42B5A}" srcOrd="0" destOrd="0" presId="urn:microsoft.com/office/officeart/2005/8/layout/vList2"/>
    <dgm:cxn modelId="{9438BFEB-0C70-487D-A475-86CCEEA79B8C}" type="presOf" srcId="{5A3B3313-59CA-497F-95A6-E759288D7350}" destId="{8CAD3EB9-1618-4BE6-A2F7-E136B4B0A86D}" srcOrd="0" destOrd="0" presId="urn:microsoft.com/office/officeart/2005/8/layout/vList2"/>
    <dgm:cxn modelId="{986E26DA-CB6B-4321-A7A8-DB2A42CA35FF}" srcId="{20C293D4-F011-4F10-8C9C-F6B081F33398}" destId="{180B6AA2-1BDF-442F-A403-8E537798D552}" srcOrd="5" destOrd="0" parTransId="{95B552AF-22C1-48E3-9CDB-ACD1A91794B5}" sibTransId="{CF81A101-3DBB-45CD-9B05-10754D6DC363}"/>
    <dgm:cxn modelId="{A6BC6D06-1170-4356-97B7-CACEC483EEE9}" type="presOf" srcId="{8B7C14C0-D18D-4985-94D2-A052ECB196CD}" destId="{CC1883E3-9B62-4427-8877-C3673C6624BD}" srcOrd="0" destOrd="0" presId="urn:microsoft.com/office/officeart/2005/8/layout/vList2"/>
    <dgm:cxn modelId="{A3ED2F56-66ED-4588-A57C-93AF91C9B74B}" type="presOf" srcId="{ED86ED16-3A4F-4CB8-89E2-BFEE8D3FA2EE}" destId="{33A2B76F-C458-4CC4-AB3B-65CDC27A1EB7}" srcOrd="0" destOrd="0" presId="urn:microsoft.com/office/officeart/2005/8/layout/vList2"/>
    <dgm:cxn modelId="{1EF10636-9540-4E12-8168-B462CAD0D273}" type="presParOf" srcId="{D1614170-5902-4780-AC1B-A777F293F4A8}" destId="{8CAD3EB9-1618-4BE6-A2F7-E136B4B0A86D}" srcOrd="0" destOrd="0" presId="urn:microsoft.com/office/officeart/2005/8/layout/vList2"/>
    <dgm:cxn modelId="{27973CC0-87C9-4C50-8138-DD8E30E8C7FF}" type="presParOf" srcId="{D1614170-5902-4780-AC1B-A777F293F4A8}" destId="{6972571A-0441-4374-801B-EFC461BBE77B}" srcOrd="1" destOrd="0" presId="urn:microsoft.com/office/officeart/2005/8/layout/vList2"/>
    <dgm:cxn modelId="{14F27ACF-CB7E-4293-BB4E-AF7668AACC9D}" type="presParOf" srcId="{D1614170-5902-4780-AC1B-A777F293F4A8}" destId="{0EC678BF-0B70-4927-9C16-226978778578}" srcOrd="2" destOrd="0" presId="urn:microsoft.com/office/officeart/2005/8/layout/vList2"/>
    <dgm:cxn modelId="{27AD9DF6-CE17-417F-8F6A-F8D6F300B49D}" type="presParOf" srcId="{D1614170-5902-4780-AC1B-A777F293F4A8}" destId="{B38ED0E9-BDD6-4982-B913-A9EBFBF23AB8}" srcOrd="3" destOrd="0" presId="urn:microsoft.com/office/officeart/2005/8/layout/vList2"/>
    <dgm:cxn modelId="{CEE7A3D1-FFBD-4823-BA61-095D80C0ECFF}" type="presParOf" srcId="{D1614170-5902-4780-AC1B-A777F293F4A8}" destId="{A6182B44-2B6D-4965-96F3-04F153D42B5A}" srcOrd="4" destOrd="0" presId="urn:microsoft.com/office/officeart/2005/8/layout/vList2"/>
    <dgm:cxn modelId="{C630A96E-C934-4E9D-AB5B-577F94311B3F}" type="presParOf" srcId="{D1614170-5902-4780-AC1B-A777F293F4A8}" destId="{F1CDB50E-CEF2-4E09-959D-4AFCA0A240DA}" srcOrd="5" destOrd="0" presId="urn:microsoft.com/office/officeart/2005/8/layout/vList2"/>
    <dgm:cxn modelId="{AC242C55-F9C2-4CCF-970F-A44E6A8414DD}" type="presParOf" srcId="{D1614170-5902-4780-AC1B-A777F293F4A8}" destId="{33A2B76F-C458-4CC4-AB3B-65CDC27A1EB7}" srcOrd="6" destOrd="0" presId="urn:microsoft.com/office/officeart/2005/8/layout/vList2"/>
    <dgm:cxn modelId="{8A1B1562-EA99-4F09-A46B-450FBEE9FF84}" type="presParOf" srcId="{D1614170-5902-4780-AC1B-A777F293F4A8}" destId="{898B2660-FA6B-4CAC-AF66-520EB769FF28}" srcOrd="7" destOrd="0" presId="urn:microsoft.com/office/officeart/2005/8/layout/vList2"/>
    <dgm:cxn modelId="{6D20EA99-4828-4326-B3EC-0569829E1606}" type="presParOf" srcId="{D1614170-5902-4780-AC1B-A777F293F4A8}" destId="{CC1883E3-9B62-4427-8877-C3673C6624BD}" srcOrd="8" destOrd="0" presId="urn:microsoft.com/office/officeart/2005/8/layout/vList2"/>
    <dgm:cxn modelId="{919D413A-6AF6-4FAC-9B42-3E20412A7D95}" type="presParOf" srcId="{D1614170-5902-4780-AC1B-A777F293F4A8}" destId="{6EA8FDD9-1178-42CE-9B4C-58CE09526897}" srcOrd="9" destOrd="0" presId="urn:microsoft.com/office/officeart/2005/8/layout/vList2"/>
    <dgm:cxn modelId="{7DA85B46-F014-4137-A9E8-4B99CD829C3A}" type="presParOf" srcId="{D1614170-5902-4780-AC1B-A777F293F4A8}" destId="{9CF40625-74AE-431A-8344-0B46C567C723}" srcOrd="10" destOrd="0" presId="urn:microsoft.com/office/officeart/2005/8/layout/vList2"/>
  </dgm:cxnLst>
  <dgm:bg/>
  <dgm:whole/>
  <dgm:extLst>
    <a:ext uri="http://schemas.microsoft.com/office/drawing/2008/diagram"/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184F22-B9B6-4E55-9A67-40743CE2B1BF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178BD13-594D-4C6D-9E95-DA59F1C7D056}">
      <dgm:prSet/>
      <dgm:spPr/>
      <dgm:t>
        <a:bodyPr/>
        <a:lstStyle/>
        <a:p>
          <a:pPr rtl="0"/>
          <a:r>
            <a:rPr lang="en-US" dirty="0" smtClean="0"/>
            <a:t>Grant from San Mateo County </a:t>
          </a:r>
          <a:r>
            <a:rPr lang="en-US" smtClean="0"/>
            <a:t>Storm Water </a:t>
          </a:r>
          <a:r>
            <a:rPr lang="en-US" dirty="0" smtClean="0"/>
            <a:t>Pollution Prevention </a:t>
          </a:r>
          <a:endParaRPr lang="en-US" dirty="0"/>
        </a:p>
      </dgm:t>
    </dgm:pt>
    <dgm:pt modelId="{186D8495-777A-4297-A36F-09E21B5101C8}" type="parTrans" cxnId="{50384AE4-390D-43F2-982B-53D6E0ED1F67}">
      <dgm:prSet/>
      <dgm:spPr/>
      <dgm:t>
        <a:bodyPr/>
        <a:lstStyle/>
        <a:p>
          <a:endParaRPr lang="en-US"/>
        </a:p>
      </dgm:t>
    </dgm:pt>
    <dgm:pt modelId="{4B613CD3-820D-4C2C-8CF1-6D550010A540}" type="sibTrans" cxnId="{50384AE4-390D-43F2-982B-53D6E0ED1F67}">
      <dgm:prSet/>
      <dgm:spPr/>
      <dgm:t>
        <a:bodyPr/>
        <a:lstStyle/>
        <a:p>
          <a:endParaRPr lang="en-US"/>
        </a:p>
      </dgm:t>
    </dgm:pt>
    <dgm:pt modelId="{56E54D01-FA2D-479E-9304-D1E5CF8F9D6F}">
      <dgm:prSet/>
      <dgm:spPr/>
      <dgm:t>
        <a:bodyPr/>
        <a:lstStyle/>
        <a:p>
          <a:pPr rtl="0"/>
          <a:r>
            <a:rPr lang="en-US" dirty="0" smtClean="0"/>
            <a:t>Cost – about $270,000 for design, engineering, and construction</a:t>
          </a:r>
          <a:endParaRPr lang="en-US" dirty="0"/>
        </a:p>
      </dgm:t>
    </dgm:pt>
    <dgm:pt modelId="{A8FDCAB7-E7F6-442B-B2EF-45C31B43BCC8}" type="parTrans" cxnId="{2866DA4A-FB14-473E-8838-2908FD4825D3}">
      <dgm:prSet/>
      <dgm:spPr/>
      <dgm:t>
        <a:bodyPr/>
        <a:lstStyle/>
        <a:p>
          <a:endParaRPr lang="en-US"/>
        </a:p>
      </dgm:t>
    </dgm:pt>
    <dgm:pt modelId="{5DA7D180-71F8-4304-84FC-7433A46AB14C}" type="sibTrans" cxnId="{2866DA4A-FB14-473E-8838-2908FD4825D3}">
      <dgm:prSet/>
      <dgm:spPr/>
      <dgm:t>
        <a:bodyPr/>
        <a:lstStyle/>
        <a:p>
          <a:endParaRPr lang="en-US"/>
        </a:p>
      </dgm:t>
    </dgm:pt>
    <dgm:pt modelId="{9712A971-ED16-432A-A91F-0CECB793F1A0}">
      <dgm:prSet/>
      <dgm:spPr/>
      <dgm:t>
        <a:bodyPr/>
        <a:lstStyle/>
        <a:p>
          <a:pPr rtl="0"/>
          <a:r>
            <a:rPr lang="en-US" dirty="0" smtClean="0"/>
            <a:t>Sustainable, Green Streets and Parking Lots program</a:t>
          </a:r>
          <a:endParaRPr lang="en-US" dirty="0"/>
        </a:p>
      </dgm:t>
    </dgm:pt>
    <dgm:pt modelId="{21C6C9B9-A9E7-439A-A1AE-62985488C138}" type="parTrans" cxnId="{A45202B2-F22F-45FB-B351-DE769B1203E7}">
      <dgm:prSet/>
      <dgm:spPr/>
      <dgm:t>
        <a:bodyPr/>
        <a:lstStyle/>
        <a:p>
          <a:endParaRPr lang="en-US"/>
        </a:p>
      </dgm:t>
    </dgm:pt>
    <dgm:pt modelId="{281CF3C9-FD7D-4520-8E3D-C6EC64DF6FE3}" type="sibTrans" cxnId="{A45202B2-F22F-45FB-B351-DE769B1203E7}">
      <dgm:prSet/>
      <dgm:spPr/>
      <dgm:t>
        <a:bodyPr/>
        <a:lstStyle/>
        <a:p>
          <a:endParaRPr lang="en-US"/>
        </a:p>
      </dgm:t>
    </dgm:pt>
    <dgm:pt modelId="{E39B9B97-DBCA-4E49-9420-4831B8CD8461}">
      <dgm:prSet/>
      <dgm:spPr/>
      <dgm:t>
        <a:bodyPr/>
        <a:lstStyle/>
        <a:p>
          <a:pPr rtl="0"/>
          <a:r>
            <a:rPr lang="en-US" dirty="0" smtClean="0"/>
            <a:t>Vehicle License Fees</a:t>
          </a:r>
          <a:endParaRPr lang="en-US" dirty="0"/>
        </a:p>
      </dgm:t>
    </dgm:pt>
    <dgm:pt modelId="{FC5EF140-0F24-46F5-A112-429598147CC4}" type="parTrans" cxnId="{6B43E38A-E682-4AE9-83C0-4B7E20E905B5}">
      <dgm:prSet/>
      <dgm:spPr/>
      <dgm:t>
        <a:bodyPr/>
        <a:lstStyle/>
        <a:p>
          <a:endParaRPr lang="en-US"/>
        </a:p>
      </dgm:t>
    </dgm:pt>
    <dgm:pt modelId="{83468A33-E8CE-4369-B85C-B7E6E5A0F237}" type="sibTrans" cxnId="{6B43E38A-E682-4AE9-83C0-4B7E20E905B5}">
      <dgm:prSet/>
      <dgm:spPr/>
      <dgm:t>
        <a:bodyPr/>
        <a:lstStyle/>
        <a:p>
          <a:endParaRPr lang="en-US"/>
        </a:p>
      </dgm:t>
    </dgm:pt>
    <dgm:pt modelId="{06BB8B10-F9C1-4506-BA4D-DD578503341A}">
      <dgm:prSet/>
      <dgm:spPr/>
      <dgm:t>
        <a:bodyPr/>
        <a:lstStyle/>
        <a:p>
          <a:pPr rtl="0"/>
          <a:r>
            <a:rPr lang="en-US" dirty="0" smtClean="0"/>
            <a:t>Managed thru C/CAG</a:t>
          </a:r>
          <a:endParaRPr lang="en-US" dirty="0"/>
        </a:p>
      </dgm:t>
    </dgm:pt>
    <dgm:pt modelId="{AB66D44E-C2B9-40AF-BF9A-4434A6CFDF49}" type="parTrans" cxnId="{AB667618-800E-40B2-964A-737CEA2117CC}">
      <dgm:prSet/>
      <dgm:spPr/>
      <dgm:t>
        <a:bodyPr/>
        <a:lstStyle/>
        <a:p>
          <a:endParaRPr lang="en-US"/>
        </a:p>
      </dgm:t>
    </dgm:pt>
    <dgm:pt modelId="{2A749E22-2E48-481C-B8D1-546DB9D9EC58}" type="sibTrans" cxnId="{AB667618-800E-40B2-964A-737CEA2117CC}">
      <dgm:prSet/>
      <dgm:spPr/>
      <dgm:t>
        <a:bodyPr/>
        <a:lstStyle/>
        <a:p>
          <a:endParaRPr lang="en-US"/>
        </a:p>
      </dgm:t>
    </dgm:pt>
    <dgm:pt modelId="{E3794CCE-E809-407D-8263-4CB88149B611}" type="pres">
      <dgm:prSet presAssocID="{5B184F22-B9B6-4E55-9A67-40743CE2B1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62F928-E25F-4993-BCFD-D22F29CA4505}" type="pres">
      <dgm:prSet presAssocID="{6178BD13-594D-4C6D-9E95-DA59F1C7D05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4F18A-FEEE-4EA1-92F6-C2A3A5081FDB}" type="pres">
      <dgm:prSet presAssocID="{4B613CD3-820D-4C2C-8CF1-6D550010A540}" presName="spacer" presStyleCnt="0"/>
      <dgm:spPr/>
    </dgm:pt>
    <dgm:pt modelId="{FA94B803-E650-4DE0-BD2A-8610BCD94EA7}" type="pres">
      <dgm:prSet presAssocID="{56E54D01-FA2D-479E-9304-D1E5CF8F9D6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F7ACDD-F8C3-4F3A-9EF7-777A6652ADAE}" type="pres">
      <dgm:prSet presAssocID="{5DA7D180-71F8-4304-84FC-7433A46AB14C}" presName="spacer" presStyleCnt="0"/>
      <dgm:spPr/>
    </dgm:pt>
    <dgm:pt modelId="{BE3AC68D-7F03-4F68-AE25-5FA433D2BB13}" type="pres">
      <dgm:prSet presAssocID="{9712A971-ED16-432A-A91F-0CECB793F1A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9B3F20-B296-4787-8432-72EE3EDFB7C9}" type="pres">
      <dgm:prSet presAssocID="{281CF3C9-FD7D-4520-8E3D-C6EC64DF6FE3}" presName="spacer" presStyleCnt="0"/>
      <dgm:spPr/>
    </dgm:pt>
    <dgm:pt modelId="{F5CFCBB7-46BA-45D8-86D2-FF85CA5E784D}" type="pres">
      <dgm:prSet presAssocID="{E39B9B97-DBCA-4E49-9420-4831B8CD846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6CB440-BCB6-42B4-A5A3-1AC62D340395}" type="pres">
      <dgm:prSet presAssocID="{83468A33-E8CE-4369-B85C-B7E6E5A0F237}" presName="spacer" presStyleCnt="0"/>
      <dgm:spPr/>
    </dgm:pt>
    <dgm:pt modelId="{75FF42B2-56C6-42C0-94BB-704A86AF20EB}" type="pres">
      <dgm:prSet presAssocID="{06BB8B10-F9C1-4506-BA4D-DD578503341A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4AD8BD-6AE4-4E04-B731-3945994EC4B1}" type="presOf" srcId="{E39B9B97-DBCA-4E49-9420-4831B8CD8461}" destId="{F5CFCBB7-46BA-45D8-86D2-FF85CA5E784D}" srcOrd="0" destOrd="0" presId="urn:microsoft.com/office/officeart/2005/8/layout/vList2"/>
    <dgm:cxn modelId="{6D2545AF-6D5B-4A13-B958-A450CF22BEED}" type="presOf" srcId="{5B184F22-B9B6-4E55-9A67-40743CE2B1BF}" destId="{E3794CCE-E809-407D-8263-4CB88149B611}" srcOrd="0" destOrd="0" presId="urn:microsoft.com/office/officeart/2005/8/layout/vList2"/>
    <dgm:cxn modelId="{FC33CDF3-F977-44E7-91C0-ABBAFE64CC0A}" type="presOf" srcId="{06BB8B10-F9C1-4506-BA4D-DD578503341A}" destId="{75FF42B2-56C6-42C0-94BB-704A86AF20EB}" srcOrd="0" destOrd="0" presId="urn:microsoft.com/office/officeart/2005/8/layout/vList2"/>
    <dgm:cxn modelId="{AB667618-800E-40B2-964A-737CEA2117CC}" srcId="{5B184F22-B9B6-4E55-9A67-40743CE2B1BF}" destId="{06BB8B10-F9C1-4506-BA4D-DD578503341A}" srcOrd="4" destOrd="0" parTransId="{AB66D44E-C2B9-40AF-BF9A-4434A6CFDF49}" sibTransId="{2A749E22-2E48-481C-B8D1-546DB9D9EC58}"/>
    <dgm:cxn modelId="{50384AE4-390D-43F2-982B-53D6E0ED1F67}" srcId="{5B184F22-B9B6-4E55-9A67-40743CE2B1BF}" destId="{6178BD13-594D-4C6D-9E95-DA59F1C7D056}" srcOrd="0" destOrd="0" parTransId="{186D8495-777A-4297-A36F-09E21B5101C8}" sibTransId="{4B613CD3-820D-4C2C-8CF1-6D550010A540}"/>
    <dgm:cxn modelId="{EDFC06B3-9D2A-4F34-BBEC-6E185D48746C}" type="presOf" srcId="{9712A971-ED16-432A-A91F-0CECB793F1A0}" destId="{BE3AC68D-7F03-4F68-AE25-5FA433D2BB13}" srcOrd="0" destOrd="0" presId="urn:microsoft.com/office/officeart/2005/8/layout/vList2"/>
    <dgm:cxn modelId="{6B43E38A-E682-4AE9-83C0-4B7E20E905B5}" srcId="{5B184F22-B9B6-4E55-9A67-40743CE2B1BF}" destId="{E39B9B97-DBCA-4E49-9420-4831B8CD8461}" srcOrd="3" destOrd="0" parTransId="{FC5EF140-0F24-46F5-A112-429598147CC4}" sibTransId="{83468A33-E8CE-4369-B85C-B7E6E5A0F237}"/>
    <dgm:cxn modelId="{9387A4C8-0443-4816-BD1F-6E6F45B7C4F6}" type="presOf" srcId="{56E54D01-FA2D-479E-9304-D1E5CF8F9D6F}" destId="{FA94B803-E650-4DE0-BD2A-8610BCD94EA7}" srcOrd="0" destOrd="0" presId="urn:microsoft.com/office/officeart/2005/8/layout/vList2"/>
    <dgm:cxn modelId="{2866DA4A-FB14-473E-8838-2908FD4825D3}" srcId="{5B184F22-B9B6-4E55-9A67-40743CE2B1BF}" destId="{56E54D01-FA2D-479E-9304-D1E5CF8F9D6F}" srcOrd="1" destOrd="0" parTransId="{A8FDCAB7-E7F6-442B-B2EF-45C31B43BCC8}" sibTransId="{5DA7D180-71F8-4304-84FC-7433A46AB14C}"/>
    <dgm:cxn modelId="{A45202B2-F22F-45FB-B351-DE769B1203E7}" srcId="{5B184F22-B9B6-4E55-9A67-40743CE2B1BF}" destId="{9712A971-ED16-432A-A91F-0CECB793F1A0}" srcOrd="2" destOrd="0" parTransId="{21C6C9B9-A9E7-439A-A1AE-62985488C138}" sibTransId="{281CF3C9-FD7D-4520-8E3D-C6EC64DF6FE3}"/>
    <dgm:cxn modelId="{4F377085-B9CD-462E-808C-0D882E812DD0}" type="presOf" srcId="{6178BD13-594D-4C6D-9E95-DA59F1C7D056}" destId="{B762F928-E25F-4993-BCFD-D22F29CA4505}" srcOrd="0" destOrd="0" presId="urn:microsoft.com/office/officeart/2005/8/layout/vList2"/>
    <dgm:cxn modelId="{0EE9B232-B41F-429F-82AB-CA72FFA9E424}" type="presParOf" srcId="{E3794CCE-E809-407D-8263-4CB88149B611}" destId="{B762F928-E25F-4993-BCFD-D22F29CA4505}" srcOrd="0" destOrd="0" presId="urn:microsoft.com/office/officeart/2005/8/layout/vList2"/>
    <dgm:cxn modelId="{163BB7ED-BEE2-4878-9CCD-3F12FD2CE7B9}" type="presParOf" srcId="{E3794CCE-E809-407D-8263-4CB88149B611}" destId="{DAC4F18A-FEEE-4EA1-92F6-C2A3A5081FDB}" srcOrd="1" destOrd="0" presId="urn:microsoft.com/office/officeart/2005/8/layout/vList2"/>
    <dgm:cxn modelId="{77BFD5E9-4C34-4521-AAD4-EB9C2F10C4C6}" type="presParOf" srcId="{E3794CCE-E809-407D-8263-4CB88149B611}" destId="{FA94B803-E650-4DE0-BD2A-8610BCD94EA7}" srcOrd="2" destOrd="0" presId="urn:microsoft.com/office/officeart/2005/8/layout/vList2"/>
    <dgm:cxn modelId="{5B99315D-AF52-4DFF-A893-D123AC20866E}" type="presParOf" srcId="{E3794CCE-E809-407D-8263-4CB88149B611}" destId="{AEF7ACDD-F8C3-4F3A-9EF7-777A6652ADAE}" srcOrd="3" destOrd="0" presId="urn:microsoft.com/office/officeart/2005/8/layout/vList2"/>
    <dgm:cxn modelId="{75768B73-EB2C-4378-ADDD-BB5443E60970}" type="presParOf" srcId="{E3794CCE-E809-407D-8263-4CB88149B611}" destId="{BE3AC68D-7F03-4F68-AE25-5FA433D2BB13}" srcOrd="4" destOrd="0" presId="urn:microsoft.com/office/officeart/2005/8/layout/vList2"/>
    <dgm:cxn modelId="{1CA762A0-FBF0-459A-B1FD-5198E151436A}" type="presParOf" srcId="{E3794CCE-E809-407D-8263-4CB88149B611}" destId="{6D9B3F20-B296-4787-8432-72EE3EDFB7C9}" srcOrd="5" destOrd="0" presId="urn:microsoft.com/office/officeart/2005/8/layout/vList2"/>
    <dgm:cxn modelId="{49D187E7-EEE4-4CDD-B793-C6D7049AE798}" type="presParOf" srcId="{E3794CCE-E809-407D-8263-4CB88149B611}" destId="{F5CFCBB7-46BA-45D8-86D2-FF85CA5E784D}" srcOrd="6" destOrd="0" presId="urn:microsoft.com/office/officeart/2005/8/layout/vList2"/>
    <dgm:cxn modelId="{58D33FDD-EA74-4D74-957B-F311BFB3CFDA}" type="presParOf" srcId="{E3794CCE-E809-407D-8263-4CB88149B611}" destId="{136CB440-BCB6-42B4-A5A3-1AC62D340395}" srcOrd="7" destOrd="0" presId="urn:microsoft.com/office/officeart/2005/8/layout/vList2"/>
    <dgm:cxn modelId="{A035FEAA-1346-4110-9375-256DFBA56DC1}" type="presParOf" srcId="{E3794CCE-E809-407D-8263-4CB88149B611}" destId="{75FF42B2-56C6-42C0-94BB-704A86AF20EB}" srcOrd="8" destOrd="0" presId="urn:microsoft.com/office/officeart/2005/8/layout/vList2"/>
  </dgm:cxnLst>
  <dgm:bg/>
  <dgm:whole/>
  <dgm:extLst>
    <a:ext uri="http://schemas.microsoft.com/office/drawing/2008/diagram"/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4AEBA5-B769-418B-B3B1-DD2DACAB02C9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5672029-54F0-4939-93C2-BDE28D100548}">
      <dgm:prSet/>
      <dgm:spPr/>
      <dgm:t>
        <a:bodyPr/>
        <a:lstStyle/>
        <a:p>
          <a:pPr rtl="0"/>
          <a:r>
            <a:rPr lang="en-US" dirty="0" smtClean="0"/>
            <a:t>Infiltration test for soil drainage</a:t>
          </a:r>
          <a:endParaRPr lang="en-US" dirty="0"/>
        </a:p>
      </dgm:t>
    </dgm:pt>
    <dgm:pt modelId="{3C701D41-81D2-4087-BE2C-097CBCE6C3A4}" type="parTrans" cxnId="{0C9D6477-C5C0-4401-8F17-D7778C96A22C}">
      <dgm:prSet/>
      <dgm:spPr/>
      <dgm:t>
        <a:bodyPr/>
        <a:lstStyle/>
        <a:p>
          <a:endParaRPr lang="en-US"/>
        </a:p>
      </dgm:t>
    </dgm:pt>
    <dgm:pt modelId="{88BD807B-A0FC-4D7E-81A3-DD42196F5AF0}" type="sibTrans" cxnId="{0C9D6477-C5C0-4401-8F17-D7778C96A22C}">
      <dgm:prSet/>
      <dgm:spPr/>
      <dgm:t>
        <a:bodyPr/>
        <a:lstStyle/>
        <a:p>
          <a:endParaRPr lang="en-US"/>
        </a:p>
      </dgm:t>
    </dgm:pt>
    <dgm:pt modelId="{90B659DB-3DE0-473B-A0EF-45615B62D823}">
      <dgm:prSet/>
      <dgm:spPr/>
      <dgm:t>
        <a:bodyPr/>
        <a:lstStyle/>
        <a:p>
          <a:pPr rtl="0"/>
          <a:r>
            <a:rPr lang="en-US" dirty="0" smtClean="0"/>
            <a:t>Added one foot rock strip to deter erosion</a:t>
          </a:r>
          <a:endParaRPr lang="en-US" dirty="0"/>
        </a:p>
      </dgm:t>
    </dgm:pt>
    <dgm:pt modelId="{96620C61-2BC8-416A-97DA-DFC95C01706A}" type="parTrans" cxnId="{4A123D1D-D892-46B3-8AE7-2539E34B68AD}">
      <dgm:prSet/>
      <dgm:spPr/>
      <dgm:t>
        <a:bodyPr/>
        <a:lstStyle/>
        <a:p>
          <a:endParaRPr lang="en-US"/>
        </a:p>
      </dgm:t>
    </dgm:pt>
    <dgm:pt modelId="{25BF8290-A302-4C0B-B3CC-8DECFCAC0B56}" type="sibTrans" cxnId="{4A123D1D-D892-46B3-8AE7-2539E34B68AD}">
      <dgm:prSet/>
      <dgm:spPr/>
      <dgm:t>
        <a:bodyPr/>
        <a:lstStyle/>
        <a:p>
          <a:endParaRPr lang="en-US"/>
        </a:p>
      </dgm:t>
    </dgm:pt>
    <dgm:pt modelId="{D4649BC6-7637-414E-8FD7-51DD75BBBB62}">
      <dgm:prSet/>
      <dgm:spPr/>
      <dgm:t>
        <a:bodyPr/>
        <a:lstStyle/>
        <a:p>
          <a:pPr rtl="0"/>
          <a:r>
            <a:rPr lang="en-US" dirty="0" smtClean="0"/>
            <a:t>Enlarged rock storage area in swale</a:t>
          </a:r>
          <a:endParaRPr lang="en-US" dirty="0"/>
        </a:p>
      </dgm:t>
    </dgm:pt>
    <dgm:pt modelId="{FCFB5530-FD93-4BEA-B5BA-91F44CBDF229}" type="parTrans" cxnId="{BFA09721-1717-403B-9BEA-EB6AF1167D08}">
      <dgm:prSet/>
      <dgm:spPr/>
      <dgm:t>
        <a:bodyPr/>
        <a:lstStyle/>
        <a:p>
          <a:endParaRPr lang="en-US"/>
        </a:p>
      </dgm:t>
    </dgm:pt>
    <dgm:pt modelId="{30686A81-6A73-4D45-8791-D153F2C17BDF}" type="sibTrans" cxnId="{BFA09721-1717-403B-9BEA-EB6AF1167D08}">
      <dgm:prSet/>
      <dgm:spPr/>
      <dgm:t>
        <a:bodyPr/>
        <a:lstStyle/>
        <a:p>
          <a:endParaRPr lang="en-US"/>
        </a:p>
      </dgm:t>
    </dgm:pt>
    <dgm:pt modelId="{CDD7551C-B73A-4120-BF97-FB379981FF94}">
      <dgm:prSet/>
      <dgm:spPr/>
      <dgm:t>
        <a:bodyPr/>
        <a:lstStyle/>
        <a:p>
          <a:pPr rtl="0"/>
          <a:r>
            <a:rPr lang="en-US" dirty="0" smtClean="0"/>
            <a:t>Include maintenance period and simple irrigation system </a:t>
          </a:r>
          <a:endParaRPr lang="en-US" dirty="0"/>
        </a:p>
      </dgm:t>
    </dgm:pt>
    <dgm:pt modelId="{42906634-C837-47FF-8E29-E20B85BEA962}" type="parTrans" cxnId="{F8E87C17-2335-4BAE-9BD7-AA5817E39596}">
      <dgm:prSet/>
      <dgm:spPr/>
      <dgm:t>
        <a:bodyPr/>
        <a:lstStyle/>
        <a:p>
          <a:endParaRPr lang="en-US"/>
        </a:p>
      </dgm:t>
    </dgm:pt>
    <dgm:pt modelId="{A8394E09-65AF-4104-A615-F6E9F09BB271}" type="sibTrans" cxnId="{F8E87C17-2335-4BAE-9BD7-AA5817E39596}">
      <dgm:prSet/>
      <dgm:spPr/>
      <dgm:t>
        <a:bodyPr/>
        <a:lstStyle/>
        <a:p>
          <a:endParaRPr lang="en-US"/>
        </a:p>
      </dgm:t>
    </dgm:pt>
    <dgm:pt modelId="{BEA98C5F-AFFF-47B6-AB40-99D87F6E5009}">
      <dgm:prSet/>
      <dgm:spPr/>
      <dgm:t>
        <a:bodyPr/>
        <a:lstStyle/>
        <a:p>
          <a:pPr rtl="0"/>
          <a:r>
            <a:rPr lang="en-US" dirty="0" smtClean="0"/>
            <a:t>Check on plant availability</a:t>
          </a:r>
          <a:endParaRPr lang="en-US" dirty="0"/>
        </a:p>
      </dgm:t>
    </dgm:pt>
    <dgm:pt modelId="{BD6D2B12-BECF-4540-8904-A40F39D4391B}" type="parTrans" cxnId="{394D4682-1762-4345-BB12-FEC07FA207D0}">
      <dgm:prSet/>
      <dgm:spPr/>
      <dgm:t>
        <a:bodyPr/>
        <a:lstStyle/>
        <a:p>
          <a:endParaRPr lang="en-US"/>
        </a:p>
      </dgm:t>
    </dgm:pt>
    <dgm:pt modelId="{C9CBB028-5B33-47D7-A81A-71D3ADB704CB}" type="sibTrans" cxnId="{394D4682-1762-4345-BB12-FEC07FA207D0}">
      <dgm:prSet/>
      <dgm:spPr/>
      <dgm:t>
        <a:bodyPr/>
        <a:lstStyle/>
        <a:p>
          <a:endParaRPr lang="en-US"/>
        </a:p>
      </dgm:t>
    </dgm:pt>
    <dgm:pt modelId="{52E21CB6-CD52-439C-8328-DD311939FA43}">
      <dgm:prSet/>
      <dgm:spPr/>
      <dgm:t>
        <a:bodyPr/>
        <a:lstStyle/>
        <a:p>
          <a:pPr rtl="0"/>
          <a:r>
            <a:rPr lang="en-US" dirty="0" smtClean="0"/>
            <a:t>Contractor qualifications in </a:t>
          </a:r>
          <a:r>
            <a:rPr lang="en-US" smtClean="0"/>
            <a:t>specifications important</a:t>
          </a:r>
          <a:endParaRPr lang="en-US" dirty="0"/>
        </a:p>
      </dgm:t>
    </dgm:pt>
    <dgm:pt modelId="{E0BE12B2-1FEB-4E90-9364-A4D88D9FC1B3}" type="parTrans" cxnId="{49AC7BF3-F31F-433D-B85D-5B1186CF9B19}">
      <dgm:prSet/>
      <dgm:spPr/>
      <dgm:t>
        <a:bodyPr/>
        <a:lstStyle/>
        <a:p>
          <a:endParaRPr lang="en-US"/>
        </a:p>
      </dgm:t>
    </dgm:pt>
    <dgm:pt modelId="{D7528378-022C-48D7-8DC6-9D0A599115E9}" type="sibTrans" cxnId="{49AC7BF3-F31F-433D-B85D-5B1186CF9B19}">
      <dgm:prSet/>
      <dgm:spPr/>
      <dgm:t>
        <a:bodyPr/>
        <a:lstStyle/>
        <a:p>
          <a:endParaRPr lang="en-US"/>
        </a:p>
      </dgm:t>
    </dgm:pt>
    <dgm:pt modelId="{A2911CFD-F872-4C8B-8246-8CF0529DF320}" type="pres">
      <dgm:prSet presAssocID="{FE4AEBA5-B769-418B-B3B1-DD2DACAB02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C6C815-4DE6-4767-BCD6-2F0825636023}" type="pres">
      <dgm:prSet presAssocID="{55672029-54F0-4939-93C2-BDE28D100548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4535ED-E9CF-46D5-B283-7655E1F193AA}" type="pres">
      <dgm:prSet presAssocID="{88BD807B-A0FC-4D7E-81A3-DD42196F5AF0}" presName="spacer" presStyleCnt="0"/>
      <dgm:spPr/>
    </dgm:pt>
    <dgm:pt modelId="{E893D4C7-669D-4274-B1BD-3EF69C9D302A}" type="pres">
      <dgm:prSet presAssocID="{90B659DB-3DE0-473B-A0EF-45615B62D82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0EEEAE-9C74-49A1-9E94-215C6A925C43}" type="pres">
      <dgm:prSet presAssocID="{25BF8290-A302-4C0B-B3CC-8DECFCAC0B56}" presName="spacer" presStyleCnt="0"/>
      <dgm:spPr/>
    </dgm:pt>
    <dgm:pt modelId="{6AE743ED-88D9-49DD-A4D8-05BBE8ADA2BC}" type="pres">
      <dgm:prSet presAssocID="{D4649BC6-7637-414E-8FD7-51DD75BBBB62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425D6-7A76-4E42-A9CA-72FEC2C250E1}" type="pres">
      <dgm:prSet presAssocID="{30686A81-6A73-4D45-8791-D153F2C17BDF}" presName="spacer" presStyleCnt="0"/>
      <dgm:spPr/>
    </dgm:pt>
    <dgm:pt modelId="{FC9AE8DD-4DBD-4D9D-A624-5E16B5A91992}" type="pres">
      <dgm:prSet presAssocID="{CDD7551C-B73A-4120-BF97-FB379981FF94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5A3DB-56DE-470A-A24F-22E1D3618741}" type="pres">
      <dgm:prSet presAssocID="{A8394E09-65AF-4104-A615-F6E9F09BB271}" presName="spacer" presStyleCnt="0"/>
      <dgm:spPr/>
    </dgm:pt>
    <dgm:pt modelId="{C0011C31-D6A7-4759-B67E-EA58371651CA}" type="pres">
      <dgm:prSet presAssocID="{BEA98C5F-AFFF-47B6-AB40-99D87F6E5009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E72E92-DA97-4CA9-B1BD-B5F36840C8A1}" type="pres">
      <dgm:prSet presAssocID="{C9CBB028-5B33-47D7-A81A-71D3ADB704CB}" presName="spacer" presStyleCnt="0"/>
      <dgm:spPr/>
    </dgm:pt>
    <dgm:pt modelId="{3953FE7E-9A52-4D54-BBA6-635D73205CFB}" type="pres">
      <dgm:prSet presAssocID="{52E21CB6-CD52-439C-8328-DD311939FA43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DC5987-07D5-47B5-BEF1-8F42C3FF8464}" type="presOf" srcId="{FE4AEBA5-B769-418B-B3B1-DD2DACAB02C9}" destId="{A2911CFD-F872-4C8B-8246-8CF0529DF320}" srcOrd="0" destOrd="0" presId="urn:microsoft.com/office/officeart/2005/8/layout/vList2"/>
    <dgm:cxn modelId="{F8E87C17-2335-4BAE-9BD7-AA5817E39596}" srcId="{FE4AEBA5-B769-418B-B3B1-DD2DACAB02C9}" destId="{CDD7551C-B73A-4120-BF97-FB379981FF94}" srcOrd="3" destOrd="0" parTransId="{42906634-C837-47FF-8E29-E20B85BEA962}" sibTransId="{A8394E09-65AF-4104-A615-F6E9F09BB271}"/>
    <dgm:cxn modelId="{E8D36951-1156-4A38-9066-6E24C6F55D68}" type="presOf" srcId="{BEA98C5F-AFFF-47B6-AB40-99D87F6E5009}" destId="{C0011C31-D6A7-4759-B67E-EA58371651CA}" srcOrd="0" destOrd="0" presId="urn:microsoft.com/office/officeart/2005/8/layout/vList2"/>
    <dgm:cxn modelId="{4A123D1D-D892-46B3-8AE7-2539E34B68AD}" srcId="{FE4AEBA5-B769-418B-B3B1-DD2DACAB02C9}" destId="{90B659DB-3DE0-473B-A0EF-45615B62D823}" srcOrd="1" destOrd="0" parTransId="{96620C61-2BC8-416A-97DA-DFC95C01706A}" sibTransId="{25BF8290-A302-4C0B-B3CC-8DECFCAC0B56}"/>
    <dgm:cxn modelId="{2ECB1C2F-ACB9-4C32-8062-118C8F2C2CDA}" type="presOf" srcId="{D4649BC6-7637-414E-8FD7-51DD75BBBB62}" destId="{6AE743ED-88D9-49DD-A4D8-05BBE8ADA2BC}" srcOrd="0" destOrd="0" presId="urn:microsoft.com/office/officeart/2005/8/layout/vList2"/>
    <dgm:cxn modelId="{BBEBD0C5-58E5-41C1-987F-70F6375866E5}" type="presOf" srcId="{52E21CB6-CD52-439C-8328-DD311939FA43}" destId="{3953FE7E-9A52-4D54-BBA6-635D73205CFB}" srcOrd="0" destOrd="0" presId="urn:microsoft.com/office/officeart/2005/8/layout/vList2"/>
    <dgm:cxn modelId="{E02E6A95-C064-42E5-B4A7-957ECDEC7AA7}" type="presOf" srcId="{55672029-54F0-4939-93C2-BDE28D100548}" destId="{A9C6C815-4DE6-4767-BCD6-2F0825636023}" srcOrd="0" destOrd="0" presId="urn:microsoft.com/office/officeart/2005/8/layout/vList2"/>
    <dgm:cxn modelId="{49AC7BF3-F31F-433D-B85D-5B1186CF9B19}" srcId="{FE4AEBA5-B769-418B-B3B1-DD2DACAB02C9}" destId="{52E21CB6-CD52-439C-8328-DD311939FA43}" srcOrd="5" destOrd="0" parTransId="{E0BE12B2-1FEB-4E90-9364-A4D88D9FC1B3}" sibTransId="{D7528378-022C-48D7-8DC6-9D0A599115E9}"/>
    <dgm:cxn modelId="{7DABCCF0-292F-49E5-AE64-198E33C75971}" type="presOf" srcId="{90B659DB-3DE0-473B-A0EF-45615B62D823}" destId="{E893D4C7-669D-4274-B1BD-3EF69C9D302A}" srcOrd="0" destOrd="0" presId="urn:microsoft.com/office/officeart/2005/8/layout/vList2"/>
    <dgm:cxn modelId="{0C9D6477-C5C0-4401-8F17-D7778C96A22C}" srcId="{FE4AEBA5-B769-418B-B3B1-DD2DACAB02C9}" destId="{55672029-54F0-4939-93C2-BDE28D100548}" srcOrd="0" destOrd="0" parTransId="{3C701D41-81D2-4087-BE2C-097CBCE6C3A4}" sibTransId="{88BD807B-A0FC-4D7E-81A3-DD42196F5AF0}"/>
    <dgm:cxn modelId="{394D4682-1762-4345-BB12-FEC07FA207D0}" srcId="{FE4AEBA5-B769-418B-B3B1-DD2DACAB02C9}" destId="{BEA98C5F-AFFF-47B6-AB40-99D87F6E5009}" srcOrd="4" destOrd="0" parTransId="{BD6D2B12-BECF-4540-8904-A40F39D4391B}" sibTransId="{C9CBB028-5B33-47D7-A81A-71D3ADB704CB}"/>
    <dgm:cxn modelId="{47F1ADDE-0A8F-4F3A-843C-776A27835DB7}" type="presOf" srcId="{CDD7551C-B73A-4120-BF97-FB379981FF94}" destId="{FC9AE8DD-4DBD-4D9D-A624-5E16B5A91992}" srcOrd="0" destOrd="0" presId="urn:microsoft.com/office/officeart/2005/8/layout/vList2"/>
    <dgm:cxn modelId="{BFA09721-1717-403B-9BEA-EB6AF1167D08}" srcId="{FE4AEBA5-B769-418B-B3B1-DD2DACAB02C9}" destId="{D4649BC6-7637-414E-8FD7-51DD75BBBB62}" srcOrd="2" destOrd="0" parTransId="{FCFB5530-FD93-4BEA-B5BA-91F44CBDF229}" sibTransId="{30686A81-6A73-4D45-8791-D153F2C17BDF}"/>
    <dgm:cxn modelId="{BC14436C-AAA0-499F-9950-462DE8AA8984}" type="presParOf" srcId="{A2911CFD-F872-4C8B-8246-8CF0529DF320}" destId="{A9C6C815-4DE6-4767-BCD6-2F0825636023}" srcOrd="0" destOrd="0" presId="urn:microsoft.com/office/officeart/2005/8/layout/vList2"/>
    <dgm:cxn modelId="{CF673BE0-78AB-422D-9684-814F51A92E26}" type="presParOf" srcId="{A2911CFD-F872-4C8B-8246-8CF0529DF320}" destId="{9B4535ED-E9CF-46D5-B283-7655E1F193AA}" srcOrd="1" destOrd="0" presId="urn:microsoft.com/office/officeart/2005/8/layout/vList2"/>
    <dgm:cxn modelId="{B797DCF7-63E7-4840-91AC-0331FE5169AE}" type="presParOf" srcId="{A2911CFD-F872-4C8B-8246-8CF0529DF320}" destId="{E893D4C7-669D-4274-B1BD-3EF69C9D302A}" srcOrd="2" destOrd="0" presId="urn:microsoft.com/office/officeart/2005/8/layout/vList2"/>
    <dgm:cxn modelId="{B6ACD9B7-D42F-4B06-A891-3DE6A82F7A74}" type="presParOf" srcId="{A2911CFD-F872-4C8B-8246-8CF0529DF320}" destId="{FC0EEEAE-9C74-49A1-9E94-215C6A925C43}" srcOrd="3" destOrd="0" presId="urn:microsoft.com/office/officeart/2005/8/layout/vList2"/>
    <dgm:cxn modelId="{8E6560C3-13FF-4F8E-A3C0-D9B18EE1ABC4}" type="presParOf" srcId="{A2911CFD-F872-4C8B-8246-8CF0529DF320}" destId="{6AE743ED-88D9-49DD-A4D8-05BBE8ADA2BC}" srcOrd="4" destOrd="0" presId="urn:microsoft.com/office/officeart/2005/8/layout/vList2"/>
    <dgm:cxn modelId="{C58E11A7-8946-4FF0-92F8-783A3BDBC343}" type="presParOf" srcId="{A2911CFD-F872-4C8B-8246-8CF0529DF320}" destId="{49D425D6-7A76-4E42-A9CA-72FEC2C250E1}" srcOrd="5" destOrd="0" presId="urn:microsoft.com/office/officeart/2005/8/layout/vList2"/>
    <dgm:cxn modelId="{5D464A19-62D7-41F9-96FF-7B020A873120}" type="presParOf" srcId="{A2911CFD-F872-4C8B-8246-8CF0529DF320}" destId="{FC9AE8DD-4DBD-4D9D-A624-5E16B5A91992}" srcOrd="6" destOrd="0" presId="urn:microsoft.com/office/officeart/2005/8/layout/vList2"/>
    <dgm:cxn modelId="{6CBDEF50-9470-4B8C-B572-F3CC4D025208}" type="presParOf" srcId="{A2911CFD-F872-4C8B-8246-8CF0529DF320}" destId="{7F15A3DB-56DE-470A-A24F-22E1D3618741}" srcOrd="7" destOrd="0" presId="urn:microsoft.com/office/officeart/2005/8/layout/vList2"/>
    <dgm:cxn modelId="{32DB6228-BFCF-4ACD-A6D5-F5FA837CE350}" type="presParOf" srcId="{A2911CFD-F872-4C8B-8246-8CF0529DF320}" destId="{C0011C31-D6A7-4759-B67E-EA58371651CA}" srcOrd="8" destOrd="0" presId="urn:microsoft.com/office/officeart/2005/8/layout/vList2"/>
    <dgm:cxn modelId="{7E5F603C-7CD2-4687-93FB-80E2F2B4A2B8}" type="presParOf" srcId="{A2911CFD-F872-4C8B-8246-8CF0529DF320}" destId="{C2E72E92-DA97-4CA9-B1BD-B5F36840C8A1}" srcOrd="9" destOrd="0" presId="urn:microsoft.com/office/officeart/2005/8/layout/vList2"/>
    <dgm:cxn modelId="{AB423D66-80C7-478C-BED9-61E6AE4202E8}" type="presParOf" srcId="{A2911CFD-F872-4C8B-8246-8CF0529DF320}" destId="{3953FE7E-9A52-4D54-BBA6-635D73205CFB}" srcOrd="10" destOrd="0" presId="urn:microsoft.com/office/officeart/2005/8/layout/vList2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B3B7D89-050C-4248-AFF0-A44898A538BC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C9B6D18-432F-4D70-BDAA-6F642D65D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5257800"/>
            <a:ext cx="7086600" cy="8382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6019800"/>
            <a:ext cx="6324600" cy="5334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81763"/>
            <a:ext cx="266700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05B1A-83BB-46CA-9956-5CE2D4D02A9E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481763"/>
            <a:ext cx="304800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62800" y="6477000"/>
            <a:ext cx="17526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3B35B-FFC5-4182-BBDB-F737778E25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DF462-3457-4B9D-8D7B-B316E1601F26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1B7D6-2AF4-4992-B3DD-8D838A38B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34050" y="76200"/>
            <a:ext cx="18097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52768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C45E9-7F40-4158-B7B3-3A85311DA8EB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C0179-5030-49DB-88FB-7B32E7843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0DC55-2231-48AB-B5E8-7AEAA1E8F0B4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8E831-A441-4BF9-B2C2-34A5AC705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D0F91-6951-4AA6-B120-BB9457440BA9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83A34-ECB0-4131-B984-A178B912A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35433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0500" y="1524000"/>
            <a:ext cx="35433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FCE39-4B72-4C56-A2BA-A9AAC5C2CBD9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92888-BCCC-40F6-9D97-5ECD96363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12301-D41A-4B6E-B64E-9150D459F3B5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E7CEA-061F-421C-9BA8-7D21F61C8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DABA0-E1D2-4612-806C-E2397B08856D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5A1E0-C56D-4648-AEB6-029844FAF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AC152-966A-4FB6-877A-A3BF061FB11F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C20E6-601C-4D25-BB58-40212FB12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969FC-4C89-4BB7-AC33-F488F6704655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7BAAA-33DE-4BFF-8DE9-1C5FB34A5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A8866-DCE2-4DE6-94D0-FDAFC3DA39E9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9F54E-78D4-434C-83A8-CB2CD6C08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7239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7239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4770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2971DF9-FED0-4D24-B8B4-E5BC788E8BDC}" type="datetimeFigureOut">
              <a:rPr lang="en-US"/>
              <a:pPr>
                <a:defRPr/>
              </a:pPr>
              <a:t>10/19/2011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77000"/>
            <a:ext cx="2514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4770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C900353-448E-4E7D-B5AB-6648761B4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19" r:id="rId2"/>
    <p:sldLayoutId id="2147483718" r:id="rId3"/>
    <p:sldLayoutId id="2147483717" r:id="rId4"/>
    <p:sldLayoutId id="2147483716" r:id="rId5"/>
    <p:sldLayoutId id="2147483715" r:id="rId6"/>
    <p:sldLayoutId id="2147483714" r:id="rId7"/>
    <p:sldLayoutId id="2147483713" r:id="rId8"/>
    <p:sldLayoutId id="2147483712" r:id="rId9"/>
    <p:sldLayoutId id="2147483711" r:id="rId10"/>
    <p:sldLayoutId id="2147483710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257800"/>
            <a:ext cx="762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City of Burlingame  </a:t>
            </a:r>
            <a:br>
              <a:rPr lang="en-US" dirty="0" smtClean="0"/>
            </a:br>
            <a:r>
              <a:rPr lang="en-US" dirty="0" smtClean="0"/>
              <a:t>Rain Garden</a:t>
            </a:r>
            <a:endParaRPr lang="en-US" dirty="0"/>
          </a:p>
        </p:txBody>
      </p:sp>
      <p:pic>
        <p:nvPicPr>
          <p:cNvPr id="14338" name="Picture 2" descr="city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5410200"/>
            <a:ext cx="10128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" descr="S:\A Public Works Directory\PROJECTS\82340 - DONNELLY AVE - PARKING LOT C - Green Streets\Interpretive Sign\PHOTOS\P1000914.JPG"/>
          <p:cNvPicPr>
            <a:picLocks noChangeAspect="1" noChangeArrowheads="1"/>
          </p:cNvPicPr>
          <p:nvPr/>
        </p:nvPicPr>
        <p:blipFill>
          <a:blip r:embed="rId3"/>
          <a:srcRect t="12154"/>
          <a:stretch>
            <a:fillRect/>
          </a:stretch>
        </p:blipFill>
        <p:spPr bwMode="auto">
          <a:xfrm>
            <a:off x="2286000" y="0"/>
            <a:ext cx="429418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239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Rain Garden </a:t>
            </a:r>
            <a:br>
              <a:rPr lang="en-US" sz="3600" dirty="0" smtClean="0"/>
            </a:br>
            <a:r>
              <a:rPr lang="en-US" sz="3600" dirty="0" smtClean="0"/>
              <a:t>Photos</a:t>
            </a:r>
            <a:endParaRPr lang="en-US" sz="3600" dirty="0"/>
          </a:p>
        </p:txBody>
      </p:sp>
      <p:pic>
        <p:nvPicPr>
          <p:cNvPr id="27650" name="Picture 2" descr="S:\A Public Works Directory\PROJECTS\82340 - DONNELLY AVE - PARKING LOT C - Green Streets\Interpretive Sign\PHOTOS\P10008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800600"/>
            <a:ext cx="54102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1" descr="S:\A Public Works Directory\PROJECTS\82340 - DONNELLY AVE - PARKING LOT C - Green Streets\Interpretive Sign\PHOTOS\P1000915.JPG"/>
          <p:cNvPicPr>
            <a:picLocks noChangeAspect="1" noChangeArrowheads="1"/>
          </p:cNvPicPr>
          <p:nvPr/>
        </p:nvPicPr>
        <p:blipFill>
          <a:blip r:embed="rId3"/>
          <a:srcRect t="9334"/>
          <a:stretch>
            <a:fillRect/>
          </a:stretch>
        </p:blipFill>
        <p:spPr bwMode="auto">
          <a:xfrm>
            <a:off x="3657600" y="304800"/>
            <a:ext cx="35925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 descr="S:\A Public Works Directory\PROJECTS\82340 - DONNELLY AVE - PARKING LOT C - Green Streets\Interpretive Sign\PHOTOS\P10008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5240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STORM DRAINAGE </a:t>
            </a:r>
            <a:endParaRPr lang="en-US" dirty="0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7239000" cy="4876800"/>
          </a:xfrm>
        </p:spPr>
        <p:txBody>
          <a:bodyPr/>
          <a:lstStyle/>
          <a:p>
            <a:pPr eaLnBrk="1" hangingPunct="1"/>
            <a:r>
              <a:rPr lang="en-US" sz="2000" smtClean="0"/>
              <a:t>Captures runoff from commercial buildings and parking lot</a:t>
            </a:r>
          </a:p>
          <a:p>
            <a:pPr eaLnBrk="1" hangingPunct="1"/>
            <a:r>
              <a:rPr lang="en-US" sz="2000" smtClean="0"/>
              <a:t>1.32 acres of runoff equals 0.25 cfs for a 30 year event</a:t>
            </a:r>
          </a:p>
          <a:p>
            <a:pPr eaLnBrk="1" hangingPunct="1"/>
            <a:r>
              <a:rPr lang="en-US" sz="2000" smtClean="0"/>
              <a:t>Designed for 0.43 cfs – almost twice the required C3 guidelines</a:t>
            </a:r>
          </a:p>
          <a:p>
            <a:pPr eaLnBrk="1" hangingPunct="1"/>
            <a:r>
              <a:rPr lang="en-US" sz="2000" smtClean="0"/>
              <a:t>Overflow to curb for 50 to 100 year storm event</a:t>
            </a:r>
          </a:p>
          <a:p>
            <a:pPr eaLnBrk="1" hangingPunct="1">
              <a:buFontTx/>
              <a:buNone/>
            </a:pPr>
            <a:endParaRPr lang="en-US" sz="2000" smtClean="0"/>
          </a:p>
        </p:txBody>
      </p:sp>
      <p:pic>
        <p:nvPicPr>
          <p:cNvPr id="28675" name="Picture 4" descr="FLOWPD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276600"/>
            <a:ext cx="7442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239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Rain Garden - runoff</a:t>
            </a:r>
            <a:endParaRPr lang="en-US" dirty="0"/>
          </a:p>
        </p:txBody>
      </p:sp>
      <p:pic>
        <p:nvPicPr>
          <p:cNvPr id="26626" name="Picture 3" descr="S:\A Public Works Directory\PROJECTS\82340 - DONNELLY AVE - PARKING LOT C - Green Streets\PHOTOS\Post Construction Photos\IMG_0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143000"/>
            <a:ext cx="7391400" cy="552136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239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Overflow to street</a:t>
            </a:r>
            <a:endParaRPr lang="en-US" dirty="0"/>
          </a:p>
        </p:txBody>
      </p:sp>
      <p:pic>
        <p:nvPicPr>
          <p:cNvPr id="30722" name="Picture 6" descr="DETAIL 2_PLAN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914400"/>
            <a:ext cx="43434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8" descr="concreteoutletA-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810000"/>
            <a:ext cx="73787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    Cross Sections	</a:t>
            </a:r>
            <a:endParaRPr lang="en-US" dirty="0"/>
          </a:p>
        </p:txBody>
      </p:sp>
      <p:pic>
        <p:nvPicPr>
          <p:cNvPr id="31746" name="Picture 10"/>
          <p:cNvPicPr>
            <a:picLocks noChangeAspect="1" noChangeArrowheads="1"/>
          </p:cNvPicPr>
          <p:nvPr/>
        </p:nvPicPr>
        <p:blipFill>
          <a:blip r:embed="rId2"/>
          <a:srcRect t="22400" b="20000"/>
          <a:stretch>
            <a:fillRect/>
          </a:stretch>
        </p:blipFill>
        <p:spPr bwMode="auto">
          <a:xfrm>
            <a:off x="762000" y="1143000"/>
            <a:ext cx="50292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11"/>
          <p:cNvPicPr>
            <a:picLocks noChangeAspect="1" noChangeArrowheads="1"/>
          </p:cNvPicPr>
          <p:nvPr/>
        </p:nvPicPr>
        <p:blipFill>
          <a:blip r:embed="rId3"/>
          <a:srcRect t="16000" b="19200"/>
          <a:stretch>
            <a:fillRect/>
          </a:stretch>
        </p:blipFill>
        <p:spPr bwMode="auto">
          <a:xfrm>
            <a:off x="152400" y="3376613"/>
            <a:ext cx="7162800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239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CURB EXTENSION</a:t>
            </a:r>
            <a:endParaRPr lang="en-US" dirty="0"/>
          </a:p>
        </p:txBody>
      </p:sp>
      <p:sp>
        <p:nvSpPr>
          <p:cNvPr id="32770" name="Content Placeholder 2"/>
          <p:cNvSpPr>
            <a:spLocks noGrp="1"/>
          </p:cNvSpPr>
          <p:nvPr>
            <p:ph sz="half" idx="1"/>
          </p:nvPr>
        </p:nvSpPr>
        <p:spPr>
          <a:xfrm>
            <a:off x="304800" y="762000"/>
            <a:ext cx="6934200" cy="1524000"/>
          </a:xfrm>
        </p:spPr>
        <p:txBody>
          <a:bodyPr/>
          <a:lstStyle/>
          <a:p>
            <a:pPr eaLnBrk="1" hangingPunct="1"/>
            <a:r>
              <a:rPr lang="en-US" sz="2000" smtClean="0"/>
              <a:t>Captures Runoff from Street and Parking Stalls</a:t>
            </a:r>
          </a:p>
          <a:p>
            <a:pPr eaLnBrk="1" hangingPunct="1"/>
            <a:r>
              <a:rPr lang="en-US" sz="2000" smtClean="0"/>
              <a:t>0.11 acres of runoff at 0.285 cfs – design for 0.33 cfs exceeding C3 guidelines.</a:t>
            </a:r>
          </a:p>
          <a:p>
            <a:pPr eaLnBrk="1" hangingPunct="1"/>
            <a:r>
              <a:rPr lang="en-US" sz="2000" smtClean="0"/>
              <a:t>Treats overflows from center cell of garden as well</a:t>
            </a:r>
          </a:p>
        </p:txBody>
      </p:sp>
      <p:pic>
        <p:nvPicPr>
          <p:cNvPr id="29701" name="Picture 5" descr="extf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5246"/>
            <a:ext cx="6172200" cy="4595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LANDSCAPING</a:t>
            </a:r>
            <a:endParaRPr lang="en-US" dirty="0"/>
          </a:p>
        </p:txBody>
      </p:sp>
      <p:sp>
        <p:nvSpPr>
          <p:cNvPr id="33794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495800" cy="35814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1700" smtClean="0"/>
              <a:t>All plants are California Natives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1700" smtClean="0"/>
              <a:t>Includes Rush, Sedges, Carmel Creeper or Ceanothus, Iris, Barberry and Buckwheat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1700" smtClean="0"/>
              <a:t>Tree specified was native Hackberrys - could not find and used Valley Oaks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1700" smtClean="0"/>
              <a:t>Irrigation for first few years only -contractor installed as part of 6 month maintenance period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1700" smtClean="0"/>
              <a:t>Use mulch that knits together not bark that floats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endParaRPr lang="en-US" sz="2000" smtClean="0"/>
          </a:p>
        </p:txBody>
      </p:sp>
      <p:sp>
        <p:nvSpPr>
          <p:cNvPr id="33795" name="AutoShape 2" descr="data:image/jpg;base64,/9j/4AAQSkZJRgABAQAAAQABAAD/2wCEAAkGBhQSERUUExQWFRUWGCAZGBcYGR4ZHhofIBsfGx0bGhogISYeIBokIB0eIC8gIygpLC4tHyAxNTAqNyYrLCkBCQoKDgwOGg8PGiwlHyUsLCwsLCwsLCwvLCwsLCwsLCwsLCwsLCwsLCwsLCwsLCwsLCwsLCwsLCwsLCwsLCwsLP/AABEIALoBEAMBIgACEQEDEQH/xAAbAAACAwEBAQAAAAAAAAAAAAAEBQIDBgEAB//EADwQAQACAQMDAwMCBAUDAwMFAAECESEDEjEABEEFIlETMmFCcQYjgZEUUmKhsTOC8HLB0RZDohUkY5Lh/8QAGQEAAwEBAQAAAAAAAAAAAAAAAAECAwQF/8QAJhEAAgICAgICAQUBAAAAAAAAAAECESExEkEDUWFxIgQyQoGhE//aAAwDAQACEQMRAD8A1etKMpXEzSB455x4M8f146C7jQ+pYkCZhZWF+C6usn9fjqn1juWM7WewcSAeLrMf/MldJX1hZk4m1AVcYux5xxj92vHXj8G8mHJaBtbvXT1glCTnMZfqfgawYvGeOeqfXNVHc3GNvsxRWaT8t/tiuMN9fV+sfV0tQhqxqBFY7XDUFqiTTtlJBTxjqGp9KUYR1szkEv5aqLJ+7x7hDKZGiiN6RlTWCuPoV63aRmSm+2WnGNniNSqWDw4D8tdOvQmMiUj28mwfdTFwFFef7IU09K/VH6UtWDpJCUo+6LZFIrG8Zwll0p5TDHsInbatFakmBKMn7cx+4rLHyP4cYvqp5iRWbHXpGnqw1Po24AVo/IZfJxWfwPD3X04hKSb1o8cVnatc8rfk/ql0XUNs5TVnJ2r7YgWh+Wi8ipTa09O3SjIL2tFqnmzisB+OfPUfpvOvFO32aONqgXtoVpzlFYvBZR++f/P7X0j1O/nGXvSelFFQBx/lc+MbVMeeOnGp6qk2Eobo+CDftsOfFP8ATj+ijvdD6l/RJVVyuLzXk2344DH5qun5vL/1nyaM0qWD3d+usP5sIS+nLKANlDUhKTzhUOOToLVjpOyTArUie7nEglxnam4Lv4+ek0PVNWE2Mo+1qK4iC4MhgG/2pqsib6j3JpsY7YhMibGpFxKu3E/AalDh6zfjcXSKuxno9lqauvLUhHkdqCR9xuHcWfqvgHYe4tVfofxXI7qaaUBRh7Iu6t5bLGZBHbaIXZ8dF+neoz3mlEI6V3qQPDdqgEqKojmixvpvp6X8qMtLT02c2rhFC/MmzENxgr9zk6V8X+SHfoWaHrb3DqznvNLTSZAMlWLHhramJeV8p070O+jKMo3OWm+diD59sj9La5pz0qf4Z1NIk/WIRcyzu3SJYq6wvJJrPV3Y+iTj7pwZPABVhigz+DPxm/MNReUwTaAfUPSNKN28l37riXjKV/lMPnh3X0z9B15MPZiIVulfj/VzVS8fjqv1f+ZKP1U0+VjYhf2knyPgNvBlcM+09Mloe3TlvgxttunIEXhP7X/sdHPlDOyHGnaDHRkMncqlsQiyG6Q+M1Rh9x56X+penS1vqR1JMbkMEqLxLFfORflM+GTfS1oTAZkExtduXDTdqoHC4j+/S3u+93kZulLJIiyY2LSbqaN103kIy/PXIrUjWlQr7fUiaf05EUZNyjuky3S2xjXjbi0T3JwvXtPuZxhL6LukFwAvBOI1YYo9xVNuPadF9vHUnpyZyhEIm2cQZN2MUOauRbUs5cNSnKOlBkbb2sYEq2xleHKZxYc/uy63cs0Io0+51YQlqSqMItm6ft3IJHbK5RnTi44xd89NfR/UpMZTlpwZ7fsibbQuvdmvOVfdii3rFevb9XWhIjshu+nH5lkGSJeCVUrXF9aD0/0/Tjo6kefZM99RtYsbDNCP71LydE4qsiTSeAOXq2o6s5wuG6SR2lROOC9rirqm82eNP6d3H09GpiLzaI8tlcWHHBwcHWU0O5+nJaWftKlHAOfaRAC1AMefJ1oPTtT6sNkn7cbvdd/K3nN+f9urSSlFslN2xx22s/Td8GL8WfvzWDpD3nqGxAldIzbKPj4PgxfTvVk/y87vbUr8ot8V8uege80RjKNUnkzy5v8AHnx/sX0/qPI+VMXEEh6oGrFg7hFd6Dwki7+66jm7Of0qr9ZnPT1SZp3Fkxz7c0IOWkKT4pOMdL+w0daWpMi/y4XcXiUkX22VvUAfzzWOifUNZlrzPdKMBkuf1DT/APlxzXxz1y8UpFOVpWKjVjqamrvXbp6cpSI+1saP3ygD4D4rqrQ72RGE4wgm5NktzftgnCYtu/l/bon+H++jPWkY3yNu1OS981XBiH+/GOru41GUmcNGyMvYEWr3chlxGMEOOMUAbvDoVYKez7gkyFNOS7RSq91SFzij/l/DZ2ehp2QT+Y1wXsG//Z428PzXVPZ9tKGvco7UtYyuVSsuP7gin9OmHonYTJMpu6W7AW3VNC+GIh/29KVIRqu67TTnA3Ju2XGkaFr7mos6AP6tZrrEd92mlGbD6OpxW7d9QXAycR2n5/b89aqXrOnoO2UCy/duMReaxat1V5c/PSvvIR7ie3R1I1Kr3Eo/pJPhKitqc18ZcIJxb9FyalVCjsPTnTkwq475EoTC02/cRV/JnFoeeie6V1d0puoylGfNSXIDcftJN7b20146tOy2QjWpKepBiOo/nG2Jxll91rwZAuj1PSIQlI3IyQbCohlk1jcrVfpK+etbtitrAT6pq6RHcRZRrbuWyTG+bGXuppVyZS769pulqQiumQlGMQCTc/tzLxgpDL0Ma8IwITNWp6dxjUc7jLGVJuOHwImPJ0fpS04BshGLvlqTmYZe2oRu4xZDG3/IuELTVIl2R9U7xhKS8+3GDAGJViViBV82h4b/AMG91OXMz3BUYhu59yhGgLfu8fPSPS/m68p7vZFc4AjdZ/AAreM8XXTbs+52SZ1cl2oYnQsakeeHyeXPUSj+NBGVSLvUe21dPXklCbZiXUrJCVZR91pX4rwXCIRNQz9UFfCMlMNA1JPkSrll6H7zVgwWiN4vNtt4AbPPJ/fpfodtGcRkEUkywltxVrEfNOSykbu3BxbWS73RH1jQ0o/zClZ7tjTngoPcZt/FluI1X3/bw1JbWJIlA1Iyf0xcbdvioxl4cnHFl9v6USfrVOUJQPpsEYxSRGnltvdxQ/HPVfdd3pkfqw9ihGOapw6hQDLENNqqN0XOXrRT0iWuyGt7dSDBbmQMNb2MjTSbV8SFbzn5wx086un9O4x04SgNLdce9KuTC63H7NWivcbY6Nx2M4TS/uvGb8G4Fxz/AFCMtef1VnqRnCBLS0z3bJamSTITmJyQEaQ4ek1Y08D/ANQ7qMY6VyiSTCUySrbifeMsbfNnkOitDvSca0iMIxiUMRFcsWmznn53fGfn3e9praek631I6nuWT5DFc7sUt2RqzPTDtNbuNSEagg5Vfu/Tiwa/q2Lzd9J+FccMb8lOzSeibddJTSRGTlpLFurHGfGc2c5u9Zmx3VbwBjz+3nz5/t0B6XGQrOYSqh+288V8nHOU456J15bofzOeE3XP97rBiv285oWmK7iZjve6YpqNNWO1vHJGVYGqs/Ph6M7P1yOvp3ZGbFCfO2YeWwfycMWLho653nbxpi3K/ti1jPNB+fhc+esx2Gns7qtJYfdTKO7A+Y4cnIU9bKKmvoiLo0vqveMe3iMCG6NhEqWKeMopFfz+0TpPpasNSOnCfllK78ge3y7dpTz9oFdNO+9Llvk1LZsdoLJMsizhSqJD5HzfQvpfbpJ0pMi57HfTtxtkcFqRGvyubFIcaKY3l6NoydOWpB3kCUn3YqgiXVKvxmvngB7mOpKMtOW+ZRNkey0IfTgXcuX3qcFYSmurr6+jl0z3biMtztht8rTuRzwXniq6XPrP1O4kSZai1MmY9pkseTO4fw8ZpJsGc7juu3UhHca0LJgMcl3eAePi/wB+mfp2pDeP1K4Eq1quZVVH9aq/2RampGXcLCMWYBJ/SKWicyY8cv2ucYP9PphG2v8AUKX5544yD/7dHHslypmp7oHT8pXN1Xnk4CjOesx6j6psaN95B+7c8oNtni/3/PWg09a/aOTh5f8Afkr+vnPWT/iLTkcXUT4MOLf9jx1v5Pykm+yp4Lu80jT0tvzcnPMnbUrf9JV8ftfWc7WctTV3MoRjdbk2rEpSzKMj9/yY6M1dXuJQgEYtxo4xcm7hzht4b5zYde0tNGe99oZ8EYmQ3e45mRwtZNrilFUsge9Q7T6Op9TDyxkIGyUl3FAyjKEg4rLWeGXpfrujpSnqPvdiwgRYWqky1kmLprPmsCF3vrjINM0b0SP04m2pbbvyrZtjSuKvHQMIz0ZM/p0BUmZaLBuNGMxlt+OMnRxv9w2/QxfXHW1RZXGSJA+3d4seFlyWlyZHNdGekduynJnBCUpXGRhM3Y3keUXPnPQ2gRqOrt2xBiQx8e03YVlJG1eEPL0L/iPpb5z0x1NVag3tL2s2h5Yofu+fKavRN2xr6t2+nq/btq88WP8A7P46UavYUynpbzbEJ+44+ODHikrHHzo9TRdX20KpzRXFnFWYwHxf+obttGENLUaEkbWV4dyEiLV3R5zw4rBGVKgUaFTqx04y95dURpLEN0rq3PN1ylUtVnYxlPQba2xNm1luuUk9pIwbqLfjPNNPUtD2RnPhheIEdi35u93u2+TjG7Iuh3e6TEgsJRGoG5I4IEgL4GW6vz8dC1aAM1+01YjLS1IwqZOUZmYyBjFLNvuJ1nFGeMQ0+yY9qm76gnuWVYHeru+423xkxX3dS9P1xJdvpu501ISnqEoso79xCMnbGLG0OLc8iE9j6rOctUu4xk7IBV7VlTgal5xuq+HlZSobE3Z+sR0SZurUztX7bI+2qqxiiWEhA8vTL06W6IbNQv3fU2e22VEfbnwctJ8YekXY+nzlqSnqp7ssWI23yCUV4/txfWw/ht2b9CZiLcLAaqqbeQ/SFcZqrudLRFJl2zSbI1vMyo2xR8q3aAgCmUroXS7qX1ZxvfA2vznwreHBnK0eQrn1ox1Jx2UNq3V+Tlo+Lwf3ekfqWl9HuCQyjBkXk202XUsVm/djnjxhwtgnoK1O/wBTR1PdZH7pQmy0llQD7hNlFNUtyq6Ls7vv0hDU0n6c5N6kbKgQiSk0tVHcuUla3ni3uOxg6KibN243u4xiWzcCihHF2XXOSZz+n2wOntuEhhKMY0JwlWkgpzu4szhrjuivsH9V7OEtXR1NO+S5U5otlR7Y+61wNpjq/uNDT7j+VKUwPeG2s7mtu48snJ1TPtkNORGAf/cTb/LsYxa+0gNxzbxe2xAvpakNfdox37o7mEbRGKy2qe0Xcg3xdZ29XxvIs2Mu3gxYaTOP1Gav6nbVRvkKoS0S356o7z1Hd3ARnOUM7owG4yFwuZefN1aW0Uz7TQd05SiCso7ixYxU9rIUFp8lfNX1RPsoR1FNOHG7BlaW6btty7srfULZOg7Q75AzOJKNSnf2YeGvhvbRwPwdd7vv5MRKkXRVh5uvHF+S3GDpF3/eT+nqEH6eL995uTaEbNsTjMracdD9j3m3EE1J6Mamg0u9iJTnBeMVX5rSXiwPm2P++0t+36djEeYVuxRV0YiT/F1jx0J3HpzPUlOUZMqlEYm1kWRwki/1Lx7d3+m74dzp6kTbcJxiO1lGM21tIuao5risObEjqzlvlGRGMCpi1qwGMqkW/wCaWS81KvPWMYtFPJDT7/U1J/4aQ4gwC3gW5Sk22YjdO6O4Vseh9Xv980VNo7US5bIikgUs4c17h8dVR9ZY60nuPftFjIkG4kRlQSrZICMvNUhRhH7TvHXpgMNSL5kpLEnHAFQip5D8r1pw7DexpqTO41tmlL3aJIvckXdcKlHxebOa4sTqGtrkCerj6kYBR/LIjJjRGhS2Twe0Mxx0J6NoT0N09RPqTbqK45DN0URAotduWr6G1VgaunLb7pCaUpS4MG5XMDFRvGBpE6rim6JG/faelrgxZQ2jWyP3Y/ItZtA5WXh6u/h7RMRLHxnLVf1xj9v69ZjtO27iRPbGtPT90RlVc4H9ny4zS2217XuJaetCTkB3RGq3UFl7ZJcuNv3N2Y6rj1ZDyzVT0yJJ3MvcvN0eArl/5ehvU5x1dMlp3tLZLtKKzWaMH7ZPnqjupLpxlFSMixXkcKF5jmPg/Dw9A+r6bLTLgxNtW4s2/h4b8+Kx4M3kuwufaGp2/wBaOZSmDJs+5oRGkGywHbK0rrLf4pf5co3KUqEMAZXm22Ip425+OjPStXV09LUlGpEZ78ojUUcUsR3IJ9ylFQXqP8TaupOE9V2actOdXAo+3am1ulzn/VVU31UY1Kma4eT2l2cjShPdfMpPGEraVzkS1Of7+9anRpaNz26cB1WLt8GCnayDbzGV3mgvoLt9D/8Adf8AUTSItxLFjGJKdYalYPzz8dHd9qSjHfN9zO4n+XylPGdxZjk6rsnQNHudPV+npkNRgBIF+p7o4d3HG6qwCvjqGr3Wmam+erJmv/T2vtLpLx+VC3PnL087SEXfpwgCRGSRp91TzTfIe1rIOaOlkfQW473dGEbhJcKm64xC9tF+7yZ6SaEOZaTKRLYRbpJFVkuk3ZqpC+E+aRe42sd00wOR3YOIbo22rX9L4B6O7XttWMZ/zIyITjKDYsoqyiyxh80B58Rjtj33aEtrE27SqDOElGxH/UK3g/e9n4WKUknQn7P06Jq6jPcte0bZHtkrdUFJ+VoPPRmkx1YwnzCd6EtixkDtFLzJE3lS8p89d7VGZRLUiO6LK2p1cJV/rFv5ntfOJx9L0tNWHtIy3EN/3SxHaBnbiCvH9OR+JtWTzpgnd+jSlGemMdp7xR0wA9sDTnEmu21eMBanSbU0tWMfqebLrlawFYulHGec3hl3/bLpTYrDbKLCmSBcakW2LSv4eueofU05bY+5I7WTR9NYhGSPtiNUl+Pk6SjJYHaegXtNU7c3TtOL8WYr4t/fP/N3o3qW7uGbAR3ZlLaA43SVqj+t3Wb6o0Oy+pqwhqfq3btzUS9scW/dcT85PwG27Hte204RiETgt+/mrcZzjcAp8560Xi5FRiLPUPUDUuECIXa8rdxr53LQX4/r0JrwrOsbiFYGJIySP1KxQW0OfjI69S0jUWEZG4/TGvGai/5rBOOD9lJDs4aqJHUxLZKam0zaSJRzkuS238tHWPDi6Zkmi2frEmLDUIxgZhqXg4ojDEh8Wyw0eKYdzPdobSbJ59u59koNC0GMi14Hz1H1ftNbWgbGOnTt3ylEj9vuqj2mbVDj9zpf6dKcJ7Ju+WpJXVYyd8TPKbkasED5fHQvCPlgp7b1dr6OruNOMH6bEttluIzt2sMohxzTm9D2/fTNCRUvtSTYflQ+cIeM/NPWZ1P4hkMoxj9KL7QI+6V/dJUusVXHg6u7TuZqXqbI3tkr7mOmEvivuL4q6tli642xvJPtf4hmyLMCZJPHPA1XN/lXm+n8ZQmMtKbqI3i7uUfAJa5OPx4qWTPSZmuws1J6kWVUmJ5ZV4qLuzVfPJ1oP8PDQjEgs5obmW2TfzTnB5Sshzy+CWSZUG9320vokdk9SbmUboKkVS8cIhj4PifpfbkIar9N0YpaTp/GZRiKPxwWodH+kuoouPBvzuxgBzHHuvyBXN9H6/fXGaEiLZuKK/dM5+7a3555duClE0/Fp0YzvZbozhDThBhlkS2yC/dNVt/NDQh7r6hDVhqyYylKU5vtVCMyMYm5GmU8+Tj9q6damE2bYZOJ4fdTK0eM5ftM2EY9C+pa2tDTnIdsWfuo2Rm7smogy3tVlitXVVeb8WDJTBfVPTyJGUgQXeIIxk1ugyqFxqIU7WgOqexdKEpsWW4iSjjb7dsoyEjjiVn/AKbit10zh2vdS0iM5aRpsXafSyJ9sKSoxCvd7nEcX0ll2DG9XWhGMCOzS0dySM3KUpSjW+IsVY5oooHqV4pVTL5R6Y60oQYb/tEsYEVvlo5YmLLFBq2qK0vUNN3bZbZZHUncIV7ccy81lBt56Uams+6c9gbUIe6CsapLpqjn3Ztfnr3a+nxdUPcGpp2xjFjCyY/PC7i6osM9NQ44WzPewzuO73arpk3aQqUp0niIYccj8u48V0l7tk7dCLs1Jm7+bPZHEmFl+63a+3lxjpr33ZBqEzUNDUlI2NioYDTrJeMFxyiZoj3HcziKwnJ1NTcbinzEbIEb54Hkx81Hx9sLQX6TGEdOpxZMWlfcfFGOMpi+fyHQffdzUBiD8bkKKttlVvmhzZjnrvpPdpJ3hInljBwSbK3rStBgeWnGeeo90w1NsdN2kyRpzbNQkCyWg2hHdnnF1W3rnlFqbNIq8lep3f09LZHZKM6zW2LNR9vyDRaGIz/brkdjvJZjqQqKKw3Mv+pVjzdxtpWqoBdPulQlf1TVWpYiEQWjiJ7cRMcfHRP1XT0QiDLbGcIyNzKH0yMaJXQNg1mhrB0msmhf2Xbx279SOxg7pz3fc1k2pRYyjhjmsVkH7/tJOru9+0hJlGCbuZA7bQ/r4SvjoD1HV1Ibonh2n+lcSY1kb/e7la9R7HuJSJb3ZqRj4ii8g3Dbng5xebF6vg9h8jn0qdaWyF75fcrSrcn3CnwYz/c6o1vUlYwDdqCDpxt5pGMov2peOcD83T6V3tduSuN6TLdCNZ3SiXJ5RsLuiqrHVelrEJy1ok5alUSaqJTfgGj2i4t/IdTxyGDQ6kp6WmSpaYDxe0jqlrlMSiKv45vqzVd0Uedpzi0wX/RLPCfjor6TILuHk3cntusP3F+L4fnrut2Uo0nulW5OV8JTZ/fzfHXa22YSVxTEna6iSlj2yI4PHxzizan9fz0Z9UxupN1uLuo1/QQf7/jomWgbVkMFjiuB/wBVNt/04y2317t+yjCCsXUp8u2ruTX9bH98DT0o3ZnNFc9RN29ut2WslYPzyn9P69R09CGmSIzYk2M9s9qe37We1+6/eKJ52qJ1zV9W0627S0RJfIZLlXIHAWHi8x7nuyYrIRv3SKeTjzdbb/yllF4olWhjLRhZKcf52PdKEY0AZd2dwVVPxxw1x9LjNqWPEKxHO33FMYoOVbtvMm6D7X0tjAqUozz7Q3YvFxb/AP6ntN5jqvX0e414ylLWhBhUGQ3YyaZGQaV8NFeb6tFW1pjOWlHdt047VjU5qYttl7h/Hk5xfVna60dySYyPMZVFpj+m7AI3iO2/POU+l/DeqsWerDdH/wC7DUWckqtgkSJHjDyDgz0yn6NMGGjKU/bHeXe0ygyW1qzaYpfCdJr2F/JHV9N0JQnGDerMlN1TbLULF2yDaO2Lgusbubuo9LixiQ1JTixSe4MsQo3U5sWomUo+SnS7TVgMobzTVk/U4rESO2I1FRpqshWN3Vul3lsDRfc3KXESsyOG1ZFfDm/noa+BWyruPQdGzfOTKO2o6m0IjUyEzKClLuML5t69o6nbxlv2mndSo+pOK3dDLat7lusWNYihndarrhBS4rtltdkvmFxuuBuzOeq9D0C5rOcCG257KjeLoPuo+7d/Wvg4+hpjDX0NPV2TNl/dtgspWNpER2187bz4q0ft1pY7owvbIfd+kWQMeaoy8X8behtDUIRuNRgNRq8GX77DbIjFsvLLi66n/wDrV7mlkhE32fP6HlOUCufjqqTJyenPUJx2IBLEtptzgLBjnP5fJ56vh2siN6jDTzne/aXJaza5r8HQUPVpy0AIbW5Emdx03bLLG1K22W7axlquidb0zT1pEYy1fbtTFzxybm7srBwhfNdFjugI9S0NOLKEZS9juEsBRZzDMIBUXFODOeivTdXSlpx1ohqS4jKQzOHASAwLi1KpyPSL1L1g1JulGU3O2eKmVL2xYyK+CxZDfjqWpJ2QYMtWMNxGcZn8vdtIwjN9sarOPKVmulgdDf1LuRmy3x0ppGjUvRnDHErY3BfB5bcFi7U/mBqasNLUOWSmyNyax5FuyUjd89Ju09JdOQRnHWwfTKZFXc/bGd7sVUd3mnz099M7shoxNf3EcwiTlFY/cMtP7YxXzZiWS8pvY6rQx7GENhPfKQ/dUBi04gaZw5SKfKZMC3vIRjLmJpsrAW+cLIo5w3Way1mf8PjLVL1IfW05BtwhFj7NsjDlRFXzSgF0PVdPWlOEdODK63SiMRPbVhe2SGKJWrjFOidAUfUzT90NNWUt3H3e6rkgomPjyfhlL1eelPZszhFyxE9rEsqucx8HD1KHq+g6jGJFV40IpTwiSiN1/TCI29Beq6UI6epqbojtTctEl/RClzV0VRfJ0m6GlmhtDX02ADFmmR0z45IxONu6tvm8e56W9t6tDV0r1B/l6m2MrY7lsKiZoSkaOTxjO9nq6tupAWI0t8V7r/SnF2I/no3X9Og3rM5EVuSTjAkkWIwx7pjbW7N1m16iStFpVsY6/wBGcqAjL7TUgSlcg3tnl4N3N/nHTXt9Lto6H0yO6bLd9WdgtCCF+2vbV4ozhpP2ujoS0k0pzdPfexT6llyrxJKI1TzS3XQXrXqc4fyYVDTY2RT3RXmBIoxji/BbQ9YNRlii1a0xlq+kS3MzUiw3PsFojm8yke4leG/i8ND93oR04SluupGTO6tpQ34sUD9+bQdLvCWjE1JTjqxumRW6q2ohRZRbbhcY6s1e/Za8XEtKX3G6mG6oqNHudhJU82+epaZf2E+jzI/Xl7ZLFFOMCuKT9LL8of6uudp3U5wlKowIl7Yy2U+JRm3tS4/IoXXSrS09WW7RkzQMF4BPc4/58h1PuNLUj7DgLlF+67xYeKjZ/XjpOORvBse+9YdMyoUxQc+2UQC34nlseL/E/S9d1kuM2Je5zEnuF8cPFZVfjd1DV77RnH6a6Sbioyue7hLPbG8FCyCv8qvU9SU5xN2np6kPqGxJzCSFAwN0rVoxjbeBHrsRyIG7rudOGkwnuklYaJNN7Qxjkkjf3ecdVS9WiO/Yk4pGSu6EMLJk37pA/ZGLRENyvXtT+G9MK+rOYo/T2bpBybUX6ZeN0gwypL686GhDTCcNXUjS3vWA7WTFcQimTcAtVi0aHSBTt5dzKWwlJRI1e0j5OMvORc8109j2kCBqRGQwuJIJCyIxDd9p7i7rNnjkeHpsZk4aL9C7hq0sZWqxufulIjaZop5P01w9BNKUZOt9WNxmwnp7YsNyBCMUgYr2kLV8Ek6EqyDp4K4afddyzg1p6avvkqTpUhGWOcCiVTY8dM49lq6ZHdtibahpxZSlze60IuMeWheaCHdermlKVRhbqH27Yu5zH6jGNqEr5Gnj55owgmnram2LJJlc3eT3IRlcwFcNZ+XQnrRPuNOOk6ZqTjusdmmSgXEluUJfbUg3YEqs5Ku57j+Wko0y3RIkaIRJe2VKeAkFCmaxgbV9MNTVjroDHUJSjqSEmbLNSMouTTAvFO3N8dX9x2MNXVY1tktXKEZJFie6CuFP8wnuPJQMC2PqHt3R3K/JuJNYd2TPnky112XctSNQiM1vUDMWMZMNzVoFFCfisjPR7b6UnTNGP051ubisgfbdl42uPn56A1dOUpbIBCKsmW9YjSBcOLMykHO3Dz0hLZX3m9XcEoRje6DL2tD7cWkR52+ZYxt6u1O51DdF3MWEioHvPbbuKHdXLXjh3bQ/sNOcSBHbOcYikZ/aq1UZZp2n6r5xwJB2soTkkQnqxq5NhTf6aGBdBW6/Mt1dOuwM36f6JCGtc91yvdHUjGKSQYbsjIRclXj9um3ceg6MTEUiRI3vZYD3cWwxutfb7Tga6Jl3cdOValOo4J7alSk2N/KqxDis45r1fVIxk7VYc7ZXJnusoYEqw3Ustl5qjA22Detdoduaf094SdkpRw4H9MaijfD+5eevdnB1dzPQZbZvj6UkkJtJbiMh+4pcLWMkI+txv+TH+WK00VdhJintrOKvi18w0/UNOc6I0H2tbtuRaslIjYtgXj9ukw0EQ9J3pGelF2+2pEakNUkuWtoFLy4eg+09BPcxmEdNi9v/ADI8st0lpk/kTC+DjpjKUYxhNPrSnExe4XbZGJbmrw+1Uecde1u40pzIfTjL6cllJsiSrdUpF3YeZK4avHTcQTYV6bGOjpOmVNBlNgFRVznmua5ccGKC7ruXdKEZTMSuKe2b8Y2juuq8olqI1v8ADYxvRmRE3RjITl90d1fbRzlc2eeod16FPZL3SjiQh7sb02xSNgqyOfGC76mWQJd32kkj7SAIbJS+nEhRanG4y3z+DIhdp6dU5S3/AFdJuMJbgiBIrbIRZZYCgUSpx0dq9lqkgdWKRr7lUX5qthWV+3I34L4dwVtiy1JK7diTrPO1/wAocD4MZVM7D4FM9bQhcpabpv0/pjtiy2yEFtrdiRksfwV0o1OwL2rpukOCxaviU5o2FWpeXmutLo689XWiuipDcRZw2bosXcbJTx9w7W1uNUYVut6FD6m4/l+53RR2gYjMkG2UAixpttf6Q7KTFXZGjHV1JDJi+0raRzKrW3cBWaK8nVM/4g3S21GBx7vdCuHBwOZcp++Ho3S/gqbvWcWCXt0kkmeLxtdtU1dXdVSWf4bS1HT2RnJYxWe1RH2pKIEvOdpus3Xw1Xsba+yPqfproa0Zb4GnAjPbH+VGVXE2N7WVZvMjxeFy3q/rWlLUm/RYrXEjwtvH6ivn9842npunH6u+OrUYQSWnGLHy+7be3Y24I4KPN9JfUP4N05y+ppyYkrnIkFBhWCAbc2Xtrjxbnxp8i4SjqRndXvACyey8xKKjKnAe3P8ATx+/VPd+o3N2CR/9ILm2+c4+Xz89bB/grSiMY6jJjIWdVHa8lXUZHtfuvnBiwO8/hvT09SUbfa/HJxgVS08tXwvHQ0bJ+Mr9I9QhLRm2xnCTIy8cl/Nvhvh4x0ml3rrapOS7+LWuHAJVfF9PdP0TTsdPNWpZyf7Vfn+ubwR2n8KadvvNxe35eeakEax5bs5MqUAuKzYz9NhPR3sa3NAR0pOOUg3h2vnLWCrl0P22jq/V3x1NRkvs013ezlixTaR5u/uvx057aGrPdqxkSg6f8s4iMqtak7X8BV04quhpauoEJ6qSlP2GnBEK3Z3WWLkltk/tXXRVHLy9A0PUa+pLVrTlP3YjcXc81nYOLvErW89cj3SXKGpuJTqpbklyKErsGhVpvnGKe20dXuHUizdL6cWLH6Yx30+2fOUZfHyZfdHve61frQjpaH0o7r3RguQokYjYAVdDdvOF8jrNBHpMZRXW7m4mSGne7A3Zx7KrPEluuOmMdfU0yMtTX0t0sRJe3ayqW1lUlltrdLFZzRmff9yzhAmabJiyXUMRqLJ9sdwbQX8tUuKC0PRV2auvKOpFjGbBubBlcwXKRupylLmq+3p3RO8sn3HY91tJLBYyNxGLJf1MhUMmKqKuL4ej9T1eO+UZ6i7nM2wQXcRjuT7sLxttuVdcfqTWIx08WpTs3UpK5jH2eT2jQtRXpPo67qyNOGlCJtF3PESRfubkkd10UbpXS0dIFk08vS9OpEVd2QUmW1VMZFwjj9XnDx1Rqa0NOOpKEgluPqSzLhI7rmquTBfGfnr09Vlqx0SMTbGoy2qUK7IxxG3b83WFbpD7iTpkdJ+nCZMmMbjE3jbcsYqsj9xcc9D0II1+5nrSjp3pammrUiUouCTuY1RRgtRvihpZp9nqx1ZMtI1O3ZEQkQgxWtk47U+5QVtRCvHUJ/w13EtXR1dxKM5XPdVheIkGzNXho81Q9NvVu509F2x05NxKhFqAqjRgJAyndNUNX0r7YyJ2ZukTIRuUvdsljbUqFGD7W99GdwlldAd4w9u2c5TiMN2opQRBSkGC3RUuHJ0D3vrOpEnpfSNOOxI7pS8nyH338JSF4x0Hp9rp6ejHUnp6g7BSMr9t4sqRGNU7ji/CYlu0Ohn2fb6mpN90YiCMp1twkhyy5+DNW5pG/cz7fQ+5dj7ZQlFd0v0+SuB5x/XGF9K9bRl2/wBOepGcm2Lc2IDGEWVEYiCy5r4QR9of4nV1U1NKfGZMhkB4vMW2nFX8p1SXQ5RobaGvpA6sIRJiXGoUBLBHT9oSaHhVXJYxv7FhrU/TvbUdObRW2pOmxZRVN1XGKUnNXFb2/pWpqwZx04EjY44RrdirXblzdVi3A+r3epDQ9iSlG7hKExTLco4US8pX28ctL5J2G912+sa02GnORKmtKZuiRp2zjKb8XSPPt6F0vXoyZbpwYARqiTIvzWBz91c55u7fRv4odUYQhNyEpO1RUFUSWzDgj/bo7u9N3Eo6W2MxGQ7iTKSyu6lRK25NVm+i60D+QGHqWp3LJjuYQWWSLKivuOKvxV1TflP9N7yWofUbbXaxkbcHDRhsfkv4es9q946CmzUZS9pKUq2xE3xIY4sMphDjKbparqXq6Md0I+x+oMEcSuoVVFAhVL+XpVfQNBPdfW0vov8An9v1UHV3TyMpbIxBTC345rof0b/FxlqYxGU7nKRKKmeBuN5RxBL+Doz/AB+vGyyVxfpxiMhqW7MaZ/NSOK/PXPT/AFvUm/y3xUiQx2y+NuPdd1Yc/wByw6Lu47vuHS+pE9vMVq6tLmRlxbkKaVuzE9PVlOLJQItWCAMo3cmL7VxV1Y/HQ+r6w6UScqnN/lsICEZrkbu7cckT8+1S9X6E4zhqEYTnldtI8i5QHNt1LJ+yw8CBdP0Y1Zas4a2sqAA7ZfISbqcc4VHk4zKv03+HwmS1IGjHas/chJ+JxX8srx9r0F3XZ6sNIYaX06q5M736lmI1zG7pK3UA9W6Xd6kVYb5yD3Kk64TnKj/prCOTBoYBrd1L6iGmaepW7Fx4+83ILWGmiua6J1fUSCbZSqvdEi8c5Cm/2+MuemsPUCMkMYQDP3Z9v4sibcDQUcq/utY05RlGGownwhEGUiQ7XahWLFzfGEJXyBLtO5/m7dP6cidYJFSpYjYCcnFuOOXqHc+jkyGkmpvy7TYx8tRU9orZ7h91dE6Hcx043p6VS1JXLdt/vso55s56uPUkqCXPm0cF0ouZGOLuqOV6dJDTpi59D02dBJQraqsUo23LaAXRO3isNBR23pepWJSAc7ZcJ5qykvnx/S+nGhtnuum8O6O5ougZJ+FHmsc7iEfqBcdKYxTBMkHNNpKJkxk+LbropI2U7Ffb/wAP/TYSZkoXvpV3ONsSPmS8JYZ+K6E9b77Xiy0RY2ZjBfsfcHnbGmvahWGw6e6/psmNGM2SbEOGJEc3f/I8dUx9LKlKiMa2yizxbjz7uDJd00qHRZsvHbtin0jvYyg9vDfpRmbtSaOosisxI/aYM4ceGkp9M7vXlq6UpakpZxCc4yikhMRJXhxuS0cp5K7z0uMZBC8n3QupXyDuLjWdxY+FwpXZ+k6Wm6c0tPuj7rcrEijiVbPcUcF5wVeBSgopl2qas46mkacNJj7Y6kq1I/pldZqNB7pEgwBa7ZbL0Y6UX6kh98m4s1fa6iHAX7Gx+bc+7TtVBMfRk4N+zNSpknua9vih456s1dGOlCUyYlOQvKBQ5dz/APjFeeV0+zmljAT2fpsIki5bwtIrduIzmGbM+0lT8RvPdb1jSi6hEjKbZqZSTtiFzlt3tEc02pWFUzUu6jHdKJXuKlaIuVo80fdH+nObuzY6mqBpxba1EhKRGJTJYxMi223cnnHQn6Jofa/e/wAi5stDVlfsxMJXtiXVHtiPjlau+l/Z9xH60WWvPcEiM0iEN3iNyCjBVMc1i66N7ruYOoS1NOdSTZuGmTWQaC6PhfGbpD6pCp6On3EWOlBfcwlUsY9xmww0Yeb56TEsjyfqRtn9TXH2t0xiSUK42rF+I4al+3QOn63H6EoR1dPTlI+kym1JtRnCP2pcpZs8KAV0b6fpdvq60NTTJjENsWpQlScEpFUhKxDPFvUe+/hjQ1tTUnqkxzqTjYSsUkm2L7fgRVL+bEmPHZZ2npuhA3TgaSxzKU1hGZdyjYvuM/ctN56z3rPqcZxNPtdTU1J6v8thHT2m37ajwWuPt4f010/7TtO204rpalfaFumRlR9s6kx3fdd0FlDjqfYfw1p6ZGYXMGcJsvbkCVgESNtjjk8DVKOLBSp5Ev8AC/p4asvqj/Jio3KDCSL7oYJWWeQD/VfV2v64aVR07Y0bpbj3NVR7X+7eDHPTHVLvcTiBEjGYwGUeUjym0iDSvgpDqev6V2+vCXt1Eijvjyp/1SnABWWg8f6jYXbyLv4c/iNlqMJxlKExke6Mc+UurPgby58ddn63rb4btGcqGLMaJWgSl8onDipOfnt6ENKMdLWgkT3E/aMf1A3eXbWf8uHyXr6P+M7dYwYHkObGOAdtf9xVZzz0LAnvQq1e0lIm6WlE1ZjbGRJolk2q7TbVV8FcnRPaawdvGRCTOQi25mLF4B3ypNh/lC8dJu30Zdp3eppzlqn0wlenEn7XPuUKhTTKqy8Z62Ppfcw14x1o79xRskNE/EpSDI2pL83z0JWVLAv7PWNYj/iYbGDId5mQ4UM1eW88SPN9A/xb3moZjKTB+5tpBNop5UeXNfv047/RZR1NOALopN21uRfqewpvBIoc15z0m9Y9Q+pqyhPTUgxlGWIyQu61Kr6YWXdbn9klvoSWbKex9XnNiTmWu51Uu8P2rEY39tHPN83b3HrXtXbv1G2Wo7SUTGPpSDdREtr7TxRHp76R2+n9KT9HU03Pt1RyWtxtQC1r+rzfWe7xhk+iSNJrew31udvDLN1fl84TqqSDDYx1ibHU06iasoe32xYsv8u19xdNJ814pU+g+v6mmzh3McEdvvjkf2ljI5PNny9OfTvTdZ0tOUNRSRUNzKgPbVPutrHLxn4Ua3b9zv36kF01jJxG0cNRzTHF25/r1KwwVaH/AG3qu/RnLdu0yZEJkWLaD9QqtuYoRw18mFnpXaz1e4jZ7I5k6NRiFLFE4d2KjeBMZufpsdH6L7pSjLUZEcsg44RKaKYvkzfUu+nGFUSjBgyixzvnYxEPz88r+LWlROsDH1HutJ1PeQkMsSsj7tpTIElXBmwvJk6Ra+jqbtSGpFYremwhGccU1trdIa/TkfuM9B9pp/V1Cetpv3x+qxrdArDRbT884T4OmE/Vdbt9aBI+uSFhKGntmhYXiMWTGrp4elfspIHnpa8XTIQj5qG3ZW2NpLOFrHmym16I9I9OvTNScmTLdcJwv/0sZGb/AB+X89c05XH6mnqLLOpqSkCCC4Gwmt3FwU4FLC9J/iD6k5SlJZuSLASqOGxsy/Bz89GEGaHnf6EoT3ae6nMncw3EcMmLUVM+4L/3WOj3enMhsnE1Py+2nEqppWI55quc2P8A4zRZ1qRCo7pSjmrsWWy683eePHSvV7/UYRmxlTHdGhQxgpKxnhL5Pjp8u0JJs28p1HKNcmEx+K8/189Ca8kuMBZ+CtyUZf3xVfH+9vd73axvbVe52jnFRay7VoWuGugGGojFYO4raOxSXlZWq4tcYx+J7yehKTWkFQKjNltuvtdriPMsntznm+bzXQupulE2EXT+wyX5HEXCogNv7t9CQ0ZzdXaacGEJJHeqrW3dJRjku/NGKM1Q7iGip/1ZxczntjIW5SJTMsl3X7j22FNPVrGTlnKTwFwqDUtLZIjJJSRI24Zt1usaq692eTpP3OpOTKX1LdbHBcs04LBWwqnDXK9NH1iMzYH1Jafv1IwitkgLNiQIEZcu77iMRckO4NVlP2hppHdq6THbmqjE5+DEkwft0qszz2Deh+mGpqydbKZjB3EQeUbyx+Xmynz1oNLWl2+lLTdjNZS0yPtMrtHPN83QCZeek3YMNGWm6xKX1L2MfaQShzY0qGVpv+luo63czlHS1QIxjKO0pk0g2e5Tzb5OLKqmlRLyy30l7qWpOU5EmSbY426VTMakgjtkUIRDjd+EjvP4f7f605dzrSYpcIs5Gxqp3nNvBj4rB1XpemvbwlvlOe/UJe4iT3I3MkLLbXAy3KYLU6rl2ncQIzhPT09L79Rk37SvdK4+TBGIt85a6VUO84HOt3AI6kllUiEooMYtC3aRJVhHk5Beu6vqJpFsyANSlqRpmBdFG3fiXj8BfS/0ruY/Rk6mkaYXrwyxdsYlWkaFuiI8Lg8qe+/h87gf5ruky1JXpR3R87d9OpiwpclX46q3RNK8g3Z+odvraunqka1JMpasH6k4ylLF7UY2cm0/HWq0u6SWybAdtSI+0ecCl5u9tB/e+vn2r6HrdtrwluYDneG5P+283/7vx1rvTfXJR07JurtlW+UWO7ceI01QV+wZqqnOmXNdoWaOlqd3rapAjpkHJKdSjO8EsxT3HLH2v55ZT9LkwhpyZMNXUnOZKbW4iEWs8IT+HnPsOoafp4y06kQ1Yo6mDTWDaROWMSwq8DfNdEyhOITJsYrVXTd5iL77aeW3n4sTpkt+g7tO00dst7Tb9smUSio0yie/F4zg/ol9a0taJP8Am1om2MsLM3VulH7boqhX8Niir+J560J6UDW1JG0dsZMY2tDGnF25Wuep+nd5qEHS1tOWouElP218KoFWeVukrNNtjrs56t/FKx1dIJT0pQ2M5EdPU+3CpGttWfaYXjy19KuXa6epCRpadBqyKGO0Ytv2g1f4Evm+sp6l6VqSlPTr6R9wSyI+N/BXHHnxnpieruh2nthsnII8clFMiS+7myOH9huGi2k1gfej+oktTeMNTR+x1Lizv2qai+6UcFY/UtNdX97CctMjHQhsjIkS+oLIcuy1I4EplSBVYOsL/C/dasu7jPf72W7c275c7V4fLT8cdGd13+vuNLTnL2xWpu4C9vsJWDVUxMGRz0A4U6NJp+oGlJhqdxqMEXSXdKmwlCKi3WTKmTqHcepak3TlKJJme3GSPO5uRC6xxSWNdA9t3M9XThGUoSMs4SC9OUWWTjxZzWaG2m7V36MoamnChbjKctscZKjWCrkefHyDi8mdB2t3+rOcDT+rpydPdpjsSVGSREqJVYH4+KbdbW1pEZkJxnAvbRtEGMtrW6GE9rV0c9Sj6j/Knq/RI79O8akXac7tPj2qkvHA/sF3P8Q1I0p7yMzdu05XLxj3QlLK48n9qGwotlo6bLS11+nN0tpCtpbkkTK9qBhC7Hnof1zu9SMAlpzjUmOmxCcpWZM7Z7cAyzeOfI3Z9zKOnJjq6aF7mUN7GRuKFSpNY3fPxfR/pnqkYRiz1TUVZJAPbuM2PuM8rEjyjnqR00ZnsPU5bkgYr35RKbzGMcmfH72dPPTPWKI7pM39KVKjac3k1Cs+MccPTM9L0Js90ISx7SOkRC7T23bNXLLmiynrCz7FhqbNWGxv7VBaaqx/4SzjpvCKxI0+l3EGe+OoRgntWgQs26lJ7rROMMrHoCXosZQNaDLeSyRk+5t3I+N5mJdNh56G7b0+MO6UsNkrivvvwmalaYGX78nRup6wxkw1iG6ct0Y4bEwSz/1OWyxWt3yZQU/4i/0rRDuZbbki2TEJRWpDi3mm/LeejZ9hoapjbo1aQm7oyU4i/pByYyLQeCO10tO9yT437d1FFH2xlSOBF/cbKr0dDRn/ANOpF2+0k0h7aBdgtbsmOeOhPpib7NXrdtHdbItolJlsUa+6U43yAF1XANL7W7aJe1ie1Y7X4JOKZe3B7rxd4yB/+FY+7aYG8bX9hqnKCqYccqja3p8myNi3un78njeqN0R4+KAB6qj0Hkys/UdUkjWLv7aHFt3n5ou0PurHexjqandstSThYybvbhjKhaXbEjglyNNUPdbQjtvU5chs34fiPDXG3an9TofupxIrEIykN7o7FLuSifEhfnHO2ukYtKqQPD1HUy7C875ETTGMqIkWmUprSjgxi+kffesarODJjDa1jTu8fct1J5PHD+bazJ6lwmOKuOmSDmh9zYW4RzuB6M0/QdG4KIxKnpyuUV+bLv8AIe1znkQwpRyy/wBBDU03XYEuIwkjGUTN0suByoA5rdXTOGrEk+7TiQ9spfZEKKu7/u1bi8B0o7v1I2bZabKQqyIqRdwS2xsKspzzLyY6A7jspylN1HUhoVJrFRC8MM0gE3Lh/NdWm1ox2R1PU9KE56JqTmTUZM703zG4EVw+Yx3L+Kpps0TRJO7T0yIRlGUorc9mZIaly9rdRoC/uTpf/wDpEpb4hp6eo0xlHmktdrcgAoGucJ030e1k6c92pHWhGLHMPpu4MsqlQhhqnnPyqdDbRHuPWNI0/qae00ow2khuNmUjt3FR4wLdhdJ1lf8A6s146v1J0HnbHxWG3MqJHnxHGDp93nrGhtNLVjtjAi6ZT7guESo/OTNc+OkfqOiqaGk6kdKQstwETIxFYlFfLbYdJt4GqAJTmynLTmEJsmLJbTLD7raqsS+et53E9ujp6TpwjKDE2k2RpSWRlQdtG7OKrkL6S9ppTjoTjpkjWcSlGURhF/yLK8loF4R8HVvokHXjDS2RjpBG9aMuaj7tMjIyyUXwWuU6Vt6G6Z075NP3ESV7b3EWMSq2vJHdFla+Vrz0t7zutfftEGx+/ZIbpjKJX8ywHj7T8dOZ9t2xr6qR3LGqnL6kRG8Rplu5oZLlwdD9qw7qWpHSGGoIW+2JSm6WljdcbhT7c08nUqIk0B9vGf0/eRjKmT3DZKIZd2C2rLtVQqXVGp3Q7zUAkoRkSrgw7iIK45/t46O0e41p1v0px2Z2beYyfpz2sr9tykbVpwXVdU+pemkmBKLp52yQpwe2aHkAFJJYXS4Psf2e1OzZaRv1ZAXuntEkFVV3g3eH4eQ6y/rnpOuStFxujE52uBI2otNl2P7dNpx1oSlCO+e1YlRsnVe3bVli5/3Ltfd52EpyZR1CM9NNu4aQ2tMsv237Od24ze7pji+Jl+27bW09Gb9OOnsjupFRq90dz9yZcpkPx04/h70CeqRlryi3FlpysXdIIjJMeeLu6viul3a6korWoBomIyb3klCuKDJRka446n/DunqazIuGnAixZO24jIEhYqg/JX48mFkbTNFr+maUtLSl9LUNTShwO3cRwxQfcNbvHHLddeh3GtrtyhE05Ktxihn9enKaxFt3UDlu3pb2HostPcw7qZqRns02MnYwod0qFQaw1TH+vV/caWyBDS51E3jOTK6C4wZA2Em0Sh4Oqu0ZtdHO99ADufeqMCZ4FEtIZYwEoPzzy9Ves6Wlqxe41NKSAIwkCJUVbldb/wBWTj93nq3dacmEu4WiLGX09yXhjGl9qnwsq/pLoKPqGh9GW6D9LTn/AC4FC3XlGN+abyR5z0PZSsL/AId9G7WbKUN0/qQIogkGUvEj3UpSIVdK2dLv4k09Lt9Z0mA3CEWhj+n7x8qcjebenn8G+ryloShOoaZK9OJhiOXGPbLxICN7zzXXvVv4dmyhr6co/UfdfNt4k3+msYvxQ9FWsBdSyB+kerGnqQZactsj2h7pN0xlHdbtK5ZL7j4y57/Q0u5hE1HeQldNYXA4+VL+f3K6V9hqznrSlN0WNbSMhCWa3R3KEb8ljTjjo2XYmibzTpZcExhz8KUeXnPmrOnVIl7BPUPQrYARjNhtjJkpQO3O22WArzRlyg2v6DGR9sZJ7k8n3m081h8/B8PTzSjGWx1HVhLfvIbiMbrKxyUX8tP9ukT3Wt/iZxo+3fG6GUWtvClH/wDqcVC/0qLYTH03Vi3e2OpHbCTZIxjdFB3OKu9w2Mi+h9DsphCUtd0mv5lxqKi4t9spfI1tzjJ1L071OGrNZJuglTVLRX25pwNDeKOjjTdd2moy0gVpjttiuEpbVdtXGxRrpRb7NUk5Ukbn/CXaiPyWfuYz/f8ApXUdXtmNgKp5abov5xg8L/Tq6S2hD5z/AHOPH/yPxiG9bKC3DQYw/jy/l/autzexbr9lMlFI8Pl2g87lzJRwV8/jImp6RqPu3VikiEbwgK2+aolxf79OpTaxf+wZx+9eOgtfUkcy/HJjFNp+H/h6KQhRqdtPRjR8KFu5S+WiubzfLnoeBO3TgmI3LbW6uAX5zyPyeejO67iEdu4ajWKoW/1H6j8f/HQPqXqs9OEY7byTRkSrOZSMZ/Fn74rqEck8so14GnGW7bKbH7QXLV7ni2+R+XHk3T0iGnOelBYamm3STS40RBkN3fsrMqL6Qd33EUCJLNRiH6c8fG5+On3p8I6GmRhqDuakeYy237QySxVK/PHT6yS1Qs9D9INK4fR1HVdMZb2MUf0kZjUWVvtJEqPxfT01tCMmEWOmSiLAdtuVvZ7lyXuW8810p7qU9PV3rKW7MTcMdSNAnHNuDnFAjgXv+3dUJRkaaNpI+2sxujDY+1eOOHqZPpC2xj3/AGkdVo04m8Y7mJlLvdtr2nNNucVWV/rnbHcGnDTXS0yRp6gl7HJGwarcbc0WiuGoenfU1GUtTW3yWMSlGO2YM5LbbG6v8c9GerOm6j9KZHVCLtjpkhtU3yMcYpeCy7tLvBSTTo5/DX8Oy7PUlOWoSWKRoscmQ5Eqm/mR/wCo7vNffD6kdbaxu85+PbMn8lU4afw9Z/1b/EalIEHOdMlFRqyxtMGMcHL1KWnN0Akav1rs1JS3WCDfwbrGKYu3PR1Q5Re2cl6v3GsQiG2WlqXG4IZsIsuArFfMbt6cf4j6EoakNLfLWJbdXdTu2s2Eo5jzAK3GbfmqfSe7Z6coQlB+lLbNWrKFlVfau4P/AEnL010+xhGU9sqiwDZYEpjK6g2K7i/P5fAvROOwDV9Z1ISpuURzxFFuFYUkFFlH/FN/Tu6juUjHd+qS5lRWF93C+HzfN9Zz1jsPraaaOnpxlHUD2h7ja1udt3iqzx5rFvY+l6je7U0SZL9cpzk1k9txjf7rxweE3Wi4+NyGZ2kWL7xI3tY0ZlhNlYTisv5ayu9S9Pjqu/ce6WElgiCRg01ui8J4UbvqOp3EoQYauiSlZGE26j8TllYpZQS+c+OmceyWW2TF0zcUfGLCjEUPzy5urVMFBp0C9v6fHR09sSM4sf5t3KlA2rHKTuh2G223MToLs/WoRi1GGmbuZRxKMais5DkLrPD+cDQ9GSMdkYLFUQW2SZlkwmRvHDadB6WlKEllKUNWA87YRYyOSLmRRTnEgRDDQOHsS9rr6vcan1dOT7GSlDCmy9rHBw1UvmsdPperaWlpzjL6UJYkMVIycxUYFNVmNf7K9F9p26QdsokUtSIN34CtxtKMufFHVWr2ujqLDYam20u6BxUcUOAz8rnpJkvLFb3+npS2CO+e9lme9aGPGL9oH+/Iidx2OjPuY7Y6Qab747i0YjZp1xEtVDI4x067f+GdRjtklSjUqjlK87miPOa/b46A/wDpojKw3V+qQSTz+pfN/wBjHANJmy8Y51PUISi73TltjbTzFQKGkFFovjwX0vj35qQkaTo9uDtnFXBa/wAuUaLzz+WqzdOno6kZ6sdsmDHOpqBEikV4iNDa3J8XzQi6WoDqazAUa37ZI0xppjeMc7Xxyljk0zJ+PiUaXfOjBNSOlvibYwlDdY5G6xEDwv8Au9ODutOPtjK9PTB9ka2nhI4lQrkbpecdc7Nh79XdvI+1GGI3mOyT4I8l0pdjyH6mx1ZEdMZ7QhtI7Q4eTMW+bDmJflJU8E7Z7S9TmzlcbjW7CPtK/Uq2VnGbKOOqu99LjrazvSO2BcotBf23SkuawnGfjq/tYamgu6UK8DUlSk+67S0rI4P1U2s4XpsPq7CTI0EZJCMhIytrHinhCrirN1s0ikBanoL20zVCrgMblxYTbOVixzgxS1i2fo/dh7Hd/M2hxtXiqZEUtQaPHOOr46LulOIEKHZdqi+2KmHCcL+Pgrs+20JzjPTlGhSE5brjdbVmxKl/pz7lRw9CT7N1FSyma2P3GP7lf7/j/wAfnk4Xao2fv8n4c8dXERGy8nP7nVcPuT8H/J1uUVSjZxcXJw/GRb+G/i/iul/e90QPdKJig4bq9uMf0/cOnGtJ/vf/AB1V33YacorLTgu1bYi44zXQTIx3e6st5ZJjj3e0JNntZNvLlPF89A6Xp3cb98IRA3DprmQtZkf3E/POQ+gaekbeD+37f/L1CXg8EV/56TRK8a2zFR9E1p1SQjCIm4Bu7wnuUqvtrD89Xdv6LPQuVm/7mbY8ZQbvF8mM/GNhHMqeKMeOekPqZcRcux5/bpUDikjN93owjOJCBIFLhKQQcAxY4MW5s8eMFT9P+vpsTRmJW1lGRaxjFmlXZ4bxa7ctazstCMdGO2JGoiUBTjP79NDSNscHjx+F/wCc9LiJeJGB7D+AZwkT3LKLlWn+5mni/j98Pu19EIDJPF1Gks88UuOPlensTn8cfjjqGuXLP4/+enVF0tmd9Q0U+3TWL9yOTj55vixP98J+69E1ZR9wQuTduAaCPluSh4wNrZ1vJnP/AJ5kf8Y6T+uRAjRWU/2cdS/YpxRmu39M2RhRDTkzKi5aq5ScErsPaFUNlWhMe8ZxvSlNqwZAMdRKpHJ/3YzXVXZwGeqIJUGnObln98H9ugNbVY6uoRWJFkRBqi44Pg6UnSs53HsZ+n9+hImpKK7ohCLdop+n21weKriui+19U2Fyti8W0Ig3H4PFSML5voTupuMv3SP6Ya/a89aD0zQjPTWcSTdXIF5j89VkcVmv7Ow19OaMZfmm6SgqQ2EcPwDb46Nl24QwFVYV/wDFVjH9f69LvR9M97Rdua//AJE6ddtpDLIPufHQvk6Y3Vi3U7CMkl7XauMefH+nz5z+behO79N3RvfsTO2UY7Q21tphuc5c+MF9MZya5+P95Z6v0/1f93/F9FFNWqYjh6PqjtgwjCqlQRpzbFhVeMU+P3WPadjHTIkY3y7l3P8AXAuaMfh8qFQkkiv8p1C8P/af0rjoqsCUFHKKZ6EdgSI/PyXxjhc4vmseeqSEB2ntLDcVgfk+Ptzn4a46J7PK3mo3n52Xf79U6k3bLLi6/GDplA+t2MGNytaUsuyrzij4zUs/v1R3f8L6UgSWpBcgRgDQFVKG5D4ldftT0w7ovffh/wCPp1/y/wB+pdtJ2Sf/ADgf+ejYml2ZD1b05003R3wypn3N/wCUCN+Pwl8469HWlDSZ7UlBrLuGLT7kf2y0YOn3rkmpZ8D/AF31f71j9uk3pj7H8BX4+7j+3USxSOaaUdAfdelEtSMjUIk5bmM0Hd/mhd8hxu/SVeOj9P8Ah+cT3TjLTpZR2yY5bOY1Gf7ic58jD0XXk9vO5LRKs8e6PHxy/wB3ouvfP/SS2/j3vHx00jWMVWTO6GtPSfpw0YyN3MdknTX9Qx4ll8jV8pfReh3UiRv0mOot2QJZ3e0jbGpLi8cZc9PNPOr245GVP55q/wCx/brhkVy73nP65v8AyD/Q6FHJosH/2Q=="/>
          <p:cNvSpPr>
            <a:spLocks noChangeAspect="1" noChangeArrowheads="1"/>
          </p:cNvSpPr>
          <p:nvPr/>
        </p:nvSpPr>
        <p:spPr bwMode="auto">
          <a:xfrm>
            <a:off x="77788" y="-846138"/>
            <a:ext cx="2590800" cy="177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6" name="AutoShape 4" descr="data:image/jpg;base64,/9j/4AAQSkZJRgABAQAAAQABAAD/2wCEAAkGBhQSERUUExQWFRUWGCAZGBcYGR4ZHhofIBsfGx0bGhogISYeIBokIB0eIC8gIygpLC4tHyAxNTAqNyYrLCkBCQoKDgwOGg8PGiwlHyUsLCwsLCwsLCwvLCwsLCwsLCwsLCwsLCwsLCwsLCwsLCwsLCwsLCwsLCwsLCwsLCwsLP/AABEIALoBEAMBIgACEQEDEQH/xAAbAAACAwEBAQAAAAAAAAAAAAAEBQIDBgEAB//EADwQAQACAQMDAwMCBAUDAwMFAAECESEDEjEABEEFIlETMmFCcQYjgZEUUmKhsTOC8HLB0RZDohUkY5Lh/8QAGQEAAwEBAQAAAAAAAAAAAAAAAAECAwQF/8QAJhEAAgICAgICAQUBAAAAAAAAAAECESExEkEDUWFxIgQyQoGhE//aAAwDAQACEQMRAD8A1etKMpXEzSB455x4M8f146C7jQ+pYkCZhZWF+C6usn9fjqn1juWM7WewcSAeLrMf/MldJX1hZk4m1AVcYux5xxj92vHXj8G8mHJaBtbvXT1glCTnMZfqfgawYvGeOeqfXNVHc3GNvsxRWaT8t/tiuMN9fV+sfV0tQhqxqBFY7XDUFqiTTtlJBTxjqGp9KUYR1szkEv5aqLJ+7x7hDKZGiiN6RlTWCuPoV63aRmSm+2WnGNniNSqWDw4D8tdOvQmMiUj28mwfdTFwFFef7IU09K/VH6UtWDpJCUo+6LZFIrG8Zwll0p5TDHsInbatFakmBKMn7cx+4rLHyP4cYvqp5iRWbHXpGnqw1Po24AVo/IZfJxWfwPD3X04hKSb1o8cVnatc8rfk/ql0XUNs5TVnJ2r7YgWh+Wi8ipTa09O3SjIL2tFqnmzisB+OfPUfpvOvFO32aONqgXtoVpzlFYvBZR++f/P7X0j1O/nGXvSelFFQBx/lc+MbVMeeOnGp6qk2Eobo+CDftsOfFP8ATj+ijvdD6l/RJVVyuLzXk2344DH5qun5vL/1nyaM0qWD3d+usP5sIS+nLKANlDUhKTzhUOOToLVjpOyTArUie7nEglxnam4Lv4+ek0PVNWE2Mo+1qK4iC4MhgG/2pqsib6j3JpsY7YhMibGpFxKu3E/AalDh6zfjcXSKuxno9lqauvLUhHkdqCR9xuHcWfqvgHYe4tVfofxXI7qaaUBRh7Iu6t5bLGZBHbaIXZ8dF+neoz3mlEI6V3qQPDdqgEqKojmixvpvp6X8qMtLT02c2rhFC/MmzENxgr9zk6V8X+SHfoWaHrb3DqznvNLTSZAMlWLHhramJeV8p070O+jKMo3OWm+diD59sj9La5pz0qf4Z1NIk/WIRcyzu3SJYq6wvJJrPV3Y+iTj7pwZPABVhigz+DPxm/MNReUwTaAfUPSNKN28l37riXjKV/lMPnh3X0z9B15MPZiIVulfj/VzVS8fjqv1f+ZKP1U0+VjYhf2knyPgNvBlcM+09Mloe3TlvgxttunIEXhP7X/sdHPlDOyHGnaDHRkMncqlsQiyG6Q+M1Rh9x56X+penS1vqR1JMbkMEqLxLFfORflM+GTfS1oTAZkExtduXDTdqoHC4j+/S3u+93kZulLJIiyY2LSbqaN103kIy/PXIrUjWlQr7fUiaf05EUZNyjuky3S2xjXjbi0T3JwvXtPuZxhL6LukFwAvBOI1YYo9xVNuPadF9vHUnpyZyhEIm2cQZN2MUOauRbUs5cNSnKOlBkbb2sYEq2xleHKZxYc/uy63cs0Io0+51YQlqSqMItm6ft3IJHbK5RnTi44xd89NfR/UpMZTlpwZ7fsibbQuvdmvOVfdii3rFevb9XWhIjshu+nH5lkGSJeCVUrXF9aD0/0/Tjo6kefZM99RtYsbDNCP71LydE4qsiTSeAOXq2o6s5wuG6SR2lROOC9rirqm82eNP6d3H09GpiLzaI8tlcWHHBwcHWU0O5+nJaWftKlHAOfaRAC1AMefJ1oPTtT6sNkn7cbvdd/K3nN+f9urSSlFslN2xx22s/Td8GL8WfvzWDpD3nqGxAldIzbKPj4PgxfTvVk/y87vbUr8ot8V8uege80RjKNUnkzy5v8AHnx/sX0/qPI+VMXEEh6oGrFg7hFd6Dwki7+66jm7Of0qr9ZnPT1SZp3Fkxz7c0IOWkKT4pOMdL+w0daWpMi/y4XcXiUkX22VvUAfzzWOifUNZlrzPdKMBkuf1DT/APlxzXxz1y8UpFOVpWKjVjqamrvXbp6cpSI+1saP3ygD4D4rqrQ72RGE4wgm5NktzftgnCYtu/l/bon+H++jPWkY3yNu1OS981XBiH+/GOru41GUmcNGyMvYEWr3chlxGMEOOMUAbvDoVYKez7gkyFNOS7RSq91SFzij/l/DZ2ehp2QT+Y1wXsG//Z428PzXVPZ9tKGvco7UtYyuVSsuP7gin9OmHonYTJMpu6W7AW3VNC+GIh/29KVIRqu67TTnA3Ju2XGkaFr7mos6AP6tZrrEd92mlGbD6OpxW7d9QXAycR2n5/b89aqXrOnoO2UCy/duMReaxat1V5c/PSvvIR7ie3R1I1Kr3Eo/pJPhKitqc18ZcIJxb9FyalVCjsPTnTkwq475EoTC02/cRV/JnFoeeie6V1d0puoylGfNSXIDcftJN7b20146tOy2QjWpKepBiOo/nG2Jxll91rwZAuj1PSIQlI3IyQbCohlk1jcrVfpK+etbtitrAT6pq6RHcRZRrbuWyTG+bGXuppVyZS769pulqQiumQlGMQCTc/tzLxgpDL0Ma8IwITNWp6dxjUc7jLGVJuOHwImPJ0fpS04BshGLvlqTmYZe2oRu4xZDG3/IuELTVIl2R9U7xhKS8+3GDAGJViViBV82h4b/AMG91OXMz3BUYhu59yhGgLfu8fPSPS/m68p7vZFc4AjdZ/AAreM8XXTbs+52SZ1cl2oYnQsakeeHyeXPUSj+NBGVSLvUe21dPXklCbZiXUrJCVZR91pX4rwXCIRNQz9UFfCMlMNA1JPkSrll6H7zVgwWiN4vNtt4AbPPJ/fpfodtGcRkEUkywltxVrEfNOSykbu3BxbWS73RH1jQ0o/zClZ7tjTngoPcZt/FluI1X3/bw1JbWJIlA1Iyf0xcbdvioxl4cnHFl9v6USfrVOUJQPpsEYxSRGnltvdxQ/HPVfdd3pkfqw9ihGOapw6hQDLENNqqN0XOXrRT0iWuyGt7dSDBbmQMNb2MjTSbV8SFbzn5wx086un9O4x04SgNLdce9KuTC63H7NWivcbY6Nx2M4TS/uvGb8G4Fxz/AFCMtef1VnqRnCBLS0z3bJamSTITmJyQEaQ4ek1Y08D/ANQ7qMY6VyiSTCUySrbifeMsbfNnkOitDvSca0iMIxiUMRFcsWmznn53fGfn3e9praek631I6nuWT5DFc7sUt2RqzPTDtNbuNSEagg5Vfu/Tiwa/q2Lzd9J+FccMb8lOzSeibddJTSRGTlpLFurHGfGc2c5u9Zmx3VbwBjz+3nz5/t0B6XGQrOYSqh+288V8nHOU456J15bofzOeE3XP97rBiv285oWmK7iZjve6YpqNNWO1vHJGVYGqs/Ph6M7P1yOvp3ZGbFCfO2YeWwfycMWLho653nbxpi3K/ti1jPNB+fhc+esx2Gns7qtJYfdTKO7A+Y4cnIU9bKKmvoiLo0vqveMe3iMCG6NhEqWKeMopFfz+0TpPpasNSOnCfllK78ge3y7dpTz9oFdNO+9Llvk1LZsdoLJMsizhSqJD5HzfQvpfbpJ0pMi57HfTtxtkcFqRGvyubFIcaKY3l6NoydOWpB3kCUn3YqgiXVKvxmvngB7mOpKMtOW+ZRNkey0IfTgXcuX3qcFYSmurr6+jl0z3biMtztht8rTuRzwXniq6XPrP1O4kSZai1MmY9pkseTO4fw8ZpJsGc7juu3UhHca0LJgMcl3eAePi/wB+mfp2pDeP1K4Eq1quZVVH9aq/2RampGXcLCMWYBJ/SKWicyY8cv2ucYP9PphG2v8AUKX5544yD/7dHHslypmp7oHT8pXN1Xnk4CjOesx6j6psaN95B+7c8oNtni/3/PWg09a/aOTh5f8Afkr+vnPWT/iLTkcXUT4MOLf9jx1v5Pykm+yp4Lu80jT0tvzcnPMnbUrf9JV8ftfWc7WctTV3MoRjdbk2rEpSzKMj9/yY6M1dXuJQgEYtxo4xcm7hzht4b5zYde0tNGe99oZ8EYmQ3e45mRwtZNrilFUsge9Q7T6Op9TDyxkIGyUl3FAyjKEg4rLWeGXpfrujpSnqPvdiwgRYWqky1kmLprPmsCF3vrjINM0b0SP04m2pbbvyrZtjSuKvHQMIz0ZM/p0BUmZaLBuNGMxlt+OMnRxv9w2/QxfXHW1RZXGSJA+3d4seFlyWlyZHNdGekduynJnBCUpXGRhM3Y3keUXPnPQ2gRqOrt2xBiQx8e03YVlJG1eEPL0L/iPpb5z0x1NVag3tL2s2h5Yofu+fKavRN2xr6t2+nq/btq88WP8A7P46UavYUynpbzbEJ+44+ODHikrHHzo9TRdX20KpzRXFnFWYwHxf+obttGENLUaEkbWV4dyEiLV3R5zw4rBGVKgUaFTqx04y95dURpLEN0rq3PN1ylUtVnYxlPQba2xNm1luuUk9pIwbqLfjPNNPUtD2RnPhheIEdi35u93u2+TjG7Iuh3e6TEgsJRGoG5I4IEgL4GW6vz8dC1aAM1+01YjLS1IwqZOUZmYyBjFLNvuJ1nFGeMQ0+yY9qm76gnuWVYHeru+423xkxX3dS9P1xJdvpu501ISnqEoso79xCMnbGLG0OLc8iE9j6rOctUu4xk7IBV7VlTgal5xuq+HlZSobE3Z+sR0SZurUztX7bI+2qqxiiWEhA8vTL06W6IbNQv3fU2e22VEfbnwctJ8YekXY+nzlqSnqp7ssWI23yCUV4/txfWw/ht2b9CZiLcLAaqqbeQ/SFcZqrudLRFJl2zSbI1vMyo2xR8q3aAgCmUroXS7qX1ZxvfA2vznwreHBnK0eQrn1ox1Jx2UNq3V+Tlo+Lwf3ekfqWl9HuCQyjBkXk202XUsVm/djnjxhwtgnoK1O/wBTR1PdZH7pQmy0llQD7hNlFNUtyq6Ls7vv0hDU0n6c5N6kbKgQiSk0tVHcuUla3ni3uOxg6KibN243u4xiWzcCihHF2XXOSZz+n2wOntuEhhKMY0JwlWkgpzu4szhrjuivsH9V7OEtXR1NO+S5U5otlR7Y+61wNpjq/uNDT7j+VKUwPeG2s7mtu48snJ1TPtkNORGAf/cTb/LsYxa+0gNxzbxe2xAvpakNfdox37o7mEbRGKy2qe0Xcg3xdZ29XxvIs2Mu3gxYaTOP1Gav6nbVRvkKoS0S356o7z1Hd3ARnOUM7owG4yFwuZefN1aW0Uz7TQd05SiCso7ixYxU9rIUFp8lfNX1RPsoR1FNOHG7BlaW6btty7srfULZOg7Q75AzOJKNSnf2YeGvhvbRwPwdd7vv5MRKkXRVh5uvHF+S3GDpF3/eT+nqEH6eL995uTaEbNsTjMracdD9j3m3EE1J6Mamg0u9iJTnBeMVX5rSXiwPm2P++0t+36djEeYVuxRV0YiT/F1jx0J3HpzPUlOUZMqlEYm1kWRwki/1Lx7d3+m74dzp6kTbcJxiO1lGM21tIuao5risObEjqzlvlGRGMCpi1qwGMqkW/wCaWS81KvPWMYtFPJDT7/U1J/4aQ4gwC3gW5Sk22YjdO6O4Vseh9Xv980VNo7US5bIikgUs4c17h8dVR9ZY60nuPftFjIkG4kRlQSrZICMvNUhRhH7TvHXpgMNSL5kpLEnHAFQip5D8r1pw7DexpqTO41tmlL3aJIvckXdcKlHxebOa4sTqGtrkCerj6kYBR/LIjJjRGhS2Twe0Mxx0J6NoT0N09RPqTbqK45DN0URAotduWr6G1VgaunLb7pCaUpS4MG5XMDFRvGBpE6rim6JG/faelrgxZQ2jWyP3Y/ItZtA5WXh6u/h7RMRLHxnLVf1xj9v69ZjtO27iRPbGtPT90RlVc4H9ny4zS2217XuJaetCTkB3RGq3UFl7ZJcuNv3N2Y6rj1ZDyzVT0yJJ3MvcvN0eArl/5ehvU5x1dMlp3tLZLtKKzWaMH7ZPnqjupLpxlFSMixXkcKF5jmPg/Dw9A+r6bLTLgxNtW4s2/h4b8+Kx4M3kuwufaGp2/wBaOZSmDJs+5oRGkGywHbK0rrLf4pf5co3KUqEMAZXm22Ip425+OjPStXV09LUlGpEZ78ojUUcUsR3IJ9ylFQXqP8TaupOE9V2actOdXAo+3am1ulzn/VVU31UY1Kma4eT2l2cjShPdfMpPGEraVzkS1Of7+9anRpaNz26cB1WLt8GCnayDbzGV3mgvoLt9D/8Adf8AUTSItxLFjGJKdYalYPzz8dHd9qSjHfN9zO4n+XylPGdxZjk6rsnQNHudPV+npkNRgBIF+p7o4d3HG6qwCvjqGr3Wmam+erJmv/T2vtLpLx+VC3PnL087SEXfpwgCRGSRp91TzTfIe1rIOaOlkfQW473dGEbhJcKm64xC9tF+7yZ6SaEOZaTKRLYRbpJFVkuk3ZqpC+E+aRe42sd00wOR3YOIbo22rX9L4B6O7XttWMZ/zIyITjKDYsoqyiyxh80B58Rjtj33aEtrE27SqDOElGxH/UK3g/e9n4WKUknQn7P06Jq6jPcte0bZHtkrdUFJ+VoPPRmkx1YwnzCd6EtixkDtFLzJE3lS8p89d7VGZRLUiO6LK2p1cJV/rFv5ntfOJx9L0tNWHtIy3EN/3SxHaBnbiCvH9OR+JtWTzpgnd+jSlGemMdp7xR0wA9sDTnEmu21eMBanSbU0tWMfqebLrlawFYulHGec3hl3/bLpTYrDbKLCmSBcakW2LSv4eueofU05bY+5I7WTR9NYhGSPtiNUl+Pk6SjJYHaegXtNU7c3TtOL8WYr4t/fP/N3o3qW7uGbAR3ZlLaA43SVqj+t3Wb6o0Oy+pqwhqfq3btzUS9scW/dcT85PwG27Hte204RiETgt+/mrcZzjcAp8560Xi5FRiLPUPUDUuECIXa8rdxr53LQX4/r0JrwrOsbiFYGJIySP1KxQW0OfjI69S0jUWEZG4/TGvGai/5rBOOD9lJDs4aqJHUxLZKam0zaSJRzkuS238tHWPDi6Zkmi2frEmLDUIxgZhqXg4ojDEh8Wyw0eKYdzPdobSbJ59u59koNC0GMi14Hz1H1ftNbWgbGOnTt3ylEj9vuqj2mbVDj9zpf6dKcJ7Ju+WpJXVYyd8TPKbkasED5fHQvCPlgp7b1dr6OruNOMH6bEttluIzt2sMohxzTm9D2/fTNCRUvtSTYflQ+cIeM/NPWZ1P4hkMoxj9KL7QI+6V/dJUusVXHg6u7TuZqXqbI3tkr7mOmEvivuL4q6tli642xvJPtf4hmyLMCZJPHPA1XN/lXm+n8ZQmMtKbqI3i7uUfAJa5OPx4qWTPSZmuws1J6kWVUmJ5ZV4qLuzVfPJ1oP8PDQjEgs5obmW2TfzTnB5Sshzy+CWSZUG9320vokdk9SbmUboKkVS8cIhj4PifpfbkIar9N0YpaTp/GZRiKPxwWodH+kuoouPBvzuxgBzHHuvyBXN9H6/fXGaEiLZuKK/dM5+7a3555duClE0/Fp0YzvZbozhDThBhlkS2yC/dNVt/NDQh7r6hDVhqyYylKU5vtVCMyMYm5GmU8+Tj9q6damE2bYZOJ4fdTK0eM5ftM2EY9C+pa2tDTnIdsWfuo2Rm7smogy3tVlitXVVeb8WDJTBfVPTyJGUgQXeIIxk1ugyqFxqIU7WgOqexdKEpsWW4iSjjb7dsoyEjjiVn/AKbit10zh2vdS0iM5aRpsXafSyJ9sKSoxCvd7nEcX0ll2DG9XWhGMCOzS0dySM3KUpSjW+IsVY5oooHqV4pVTL5R6Y60oQYb/tEsYEVvlo5YmLLFBq2qK0vUNN3bZbZZHUncIV7ccy81lBt56Uams+6c9gbUIe6CsapLpqjn3Ztfnr3a+nxdUPcGpp2xjFjCyY/PC7i6osM9NQ44WzPewzuO73arpk3aQqUp0niIYccj8u48V0l7tk7dCLs1Jm7+bPZHEmFl+63a+3lxjpr33ZBqEzUNDUlI2NioYDTrJeMFxyiZoj3HcziKwnJ1NTcbinzEbIEb54Hkx81Hx9sLQX6TGEdOpxZMWlfcfFGOMpi+fyHQffdzUBiD8bkKKttlVvmhzZjnrvpPdpJ3hInljBwSbK3rStBgeWnGeeo90w1NsdN2kyRpzbNQkCyWg2hHdnnF1W3rnlFqbNIq8lep3f09LZHZKM6zW2LNR9vyDRaGIz/brkdjvJZjqQqKKw3Mv+pVjzdxtpWqoBdPulQlf1TVWpYiEQWjiJ7cRMcfHRP1XT0QiDLbGcIyNzKH0yMaJXQNg1mhrB0msmhf2Xbx279SOxg7pz3fc1k2pRYyjhjmsVkH7/tJOru9+0hJlGCbuZA7bQ/r4SvjoD1HV1Ibonh2n+lcSY1kb/e7la9R7HuJSJb3ZqRj4ii8g3Dbng5xebF6vg9h8jn0qdaWyF75fcrSrcn3CnwYz/c6o1vUlYwDdqCDpxt5pGMov2peOcD83T6V3tduSuN6TLdCNZ3SiXJ5RsLuiqrHVelrEJy1ok5alUSaqJTfgGj2i4t/IdTxyGDQ6kp6WmSpaYDxe0jqlrlMSiKv45vqzVd0Uedpzi0wX/RLPCfjor6TILuHk3cntusP3F+L4fnrut2Uo0nulW5OV8JTZ/fzfHXa22YSVxTEna6iSlj2yI4PHxzizan9fz0Z9UxupN1uLuo1/QQf7/jomWgbVkMFjiuB/wBVNt/04y2317t+yjCCsXUp8u2ruTX9bH98DT0o3ZnNFc9RN29ut2WslYPzyn9P69R09CGmSIzYk2M9s9qe37We1+6/eKJ52qJ1zV9W0627S0RJfIZLlXIHAWHi8x7nuyYrIRv3SKeTjzdbb/yllF4olWhjLRhZKcf52PdKEY0AZd2dwVVPxxw1x9LjNqWPEKxHO33FMYoOVbtvMm6D7X0tjAqUozz7Q3YvFxb/AP6ntN5jqvX0e414ylLWhBhUGQ3YyaZGQaV8NFeb6tFW1pjOWlHdt047VjU5qYttl7h/Hk5xfVna60dySYyPMZVFpj+m7AI3iO2/POU+l/DeqsWerDdH/wC7DUWckqtgkSJHjDyDgz0yn6NMGGjKU/bHeXe0ygyW1qzaYpfCdJr2F/JHV9N0JQnGDerMlN1TbLULF2yDaO2Lgusbubuo9LixiQ1JTixSe4MsQo3U5sWomUo+SnS7TVgMobzTVk/U4rESO2I1FRpqshWN3Vul3lsDRfc3KXESsyOG1ZFfDm/noa+BWyruPQdGzfOTKO2o6m0IjUyEzKClLuML5t69o6nbxlv2mndSo+pOK3dDLat7lusWNYihndarrhBS4rtltdkvmFxuuBuzOeq9D0C5rOcCG257KjeLoPuo+7d/Wvg4+hpjDX0NPV2TNl/dtgspWNpER2187bz4q0ft1pY7owvbIfd+kWQMeaoy8X8behtDUIRuNRgNRq8GX77DbIjFsvLLi66n/wDrV7mlkhE32fP6HlOUCufjqqTJyenPUJx2IBLEtptzgLBjnP5fJ56vh2siN6jDTzne/aXJaza5r8HQUPVpy0AIbW5Emdx03bLLG1K22W7axlquidb0zT1pEYy1fbtTFzxybm7srBwhfNdFjugI9S0NOLKEZS9juEsBRZzDMIBUXFODOeivTdXSlpx1ohqS4jKQzOHASAwLi1KpyPSL1L1g1JulGU3O2eKmVL2xYyK+CxZDfjqWpJ2QYMtWMNxGcZn8vdtIwjN9sarOPKVmulgdDf1LuRmy3x0ppGjUvRnDHErY3BfB5bcFi7U/mBqasNLUOWSmyNyax5FuyUjd89Ju09JdOQRnHWwfTKZFXc/bGd7sVUd3mnz099M7shoxNf3EcwiTlFY/cMtP7YxXzZiWS8pvY6rQx7GENhPfKQ/dUBi04gaZw5SKfKZMC3vIRjLmJpsrAW+cLIo5w3Way1mf8PjLVL1IfW05BtwhFj7NsjDlRFXzSgF0PVdPWlOEdODK63SiMRPbVhe2SGKJWrjFOidAUfUzT90NNWUt3H3e6rkgomPjyfhlL1eelPZszhFyxE9rEsqucx8HD1KHq+g6jGJFV40IpTwiSiN1/TCI29Beq6UI6epqbojtTctEl/RClzV0VRfJ0m6GlmhtDX02ADFmmR0z45IxONu6tvm8e56W9t6tDV0r1B/l6m2MrY7lsKiZoSkaOTxjO9nq6tupAWI0t8V7r/SnF2I/no3X9Og3rM5EVuSTjAkkWIwx7pjbW7N1m16iStFpVsY6/wBGcqAjL7TUgSlcg3tnl4N3N/nHTXt9Lto6H0yO6bLd9WdgtCCF+2vbV4ozhpP2ujoS0k0pzdPfexT6llyrxJKI1TzS3XQXrXqc4fyYVDTY2RT3RXmBIoxji/BbQ9YNRlii1a0xlq+kS3MzUiw3PsFojm8yke4leG/i8ND93oR04SluupGTO6tpQ34sUD9+bQdLvCWjE1JTjqxumRW6q2ohRZRbbhcY6s1e/Za8XEtKX3G6mG6oqNHudhJU82+epaZf2E+jzI/Xl7ZLFFOMCuKT9LL8of6uudp3U5wlKowIl7Yy2U+JRm3tS4/IoXXSrS09WW7RkzQMF4BPc4/58h1PuNLUj7DgLlF+67xYeKjZ/XjpOORvBse+9YdMyoUxQc+2UQC34nlseL/E/S9d1kuM2Je5zEnuF8cPFZVfjd1DV77RnH6a6Sbioyue7hLPbG8FCyCv8qvU9SU5xN2np6kPqGxJzCSFAwN0rVoxjbeBHrsRyIG7rudOGkwnuklYaJNN7Qxjkkjf3ecdVS9WiO/Yk4pGSu6EMLJk37pA/ZGLRENyvXtT+G9MK+rOYo/T2bpBybUX6ZeN0gwypL686GhDTCcNXUjS3vWA7WTFcQimTcAtVi0aHSBTt5dzKWwlJRI1e0j5OMvORc8109j2kCBqRGQwuJIJCyIxDd9p7i7rNnjkeHpsZk4aL9C7hq0sZWqxufulIjaZop5P01w9BNKUZOt9WNxmwnp7YsNyBCMUgYr2kLV8Ek6EqyDp4K4afddyzg1p6avvkqTpUhGWOcCiVTY8dM49lq6ZHdtibahpxZSlze60IuMeWheaCHdermlKVRhbqH27Yu5zH6jGNqEr5Gnj55owgmnram2LJJlc3eT3IRlcwFcNZ+XQnrRPuNOOk6ZqTjusdmmSgXEluUJfbUg3YEqs5Ku57j+Wko0y3RIkaIRJe2VKeAkFCmaxgbV9MNTVjroDHUJSjqSEmbLNSMouTTAvFO3N8dX9x2MNXVY1tktXKEZJFie6CuFP8wnuPJQMC2PqHt3R3K/JuJNYd2TPnky112XctSNQiM1vUDMWMZMNzVoFFCfisjPR7b6UnTNGP051ubisgfbdl42uPn56A1dOUpbIBCKsmW9YjSBcOLMykHO3Dz0hLZX3m9XcEoRje6DL2tD7cWkR52+ZYxt6u1O51DdF3MWEioHvPbbuKHdXLXjh3bQ/sNOcSBHbOcYikZ/aq1UZZp2n6r5xwJB2soTkkQnqxq5NhTf6aGBdBW6/Mt1dOuwM36f6JCGtc91yvdHUjGKSQYbsjIRclXj9um3ceg6MTEUiRI3vZYD3cWwxutfb7Tga6Jl3cdOValOo4J7alSk2N/KqxDis45r1fVIxk7VYc7ZXJnusoYEqw3Ustl5qjA22Detdoduaf094SdkpRw4H9MaijfD+5eevdnB1dzPQZbZvj6UkkJtJbiMh+4pcLWMkI+txv+TH+WK00VdhJintrOKvi18w0/UNOc6I0H2tbtuRaslIjYtgXj9ukw0EQ9J3pGelF2+2pEakNUkuWtoFLy4eg+09BPcxmEdNi9v/ADI8st0lpk/kTC+DjpjKUYxhNPrSnExe4XbZGJbmrw+1Uecde1u40pzIfTjL6cllJsiSrdUpF3YeZK4avHTcQTYV6bGOjpOmVNBlNgFRVznmua5ccGKC7ruXdKEZTMSuKe2b8Y2juuq8olqI1v8ADYxvRmRE3RjITl90d1fbRzlc2eeod16FPZL3SjiQh7sb02xSNgqyOfGC76mWQJd32kkj7SAIbJS+nEhRanG4y3z+DIhdp6dU5S3/AFdJuMJbgiBIrbIRZZYCgUSpx0dq9lqkgdWKRr7lUX5qthWV+3I34L4dwVtiy1JK7diTrPO1/wAocD4MZVM7D4FM9bQhcpabpv0/pjtiy2yEFtrdiRksfwV0o1OwL2rpukOCxaviU5o2FWpeXmutLo689XWiuipDcRZw2bosXcbJTx9w7W1uNUYVut6FD6m4/l+53RR2gYjMkG2UAixpttf6Q7KTFXZGjHV1JDJi+0raRzKrW3cBWaK8nVM/4g3S21GBx7vdCuHBwOZcp++Ho3S/gqbvWcWCXt0kkmeLxtdtU1dXdVSWf4bS1HT2RnJYxWe1RH2pKIEvOdpus3Xw1Xsba+yPqfproa0Zb4GnAjPbH+VGVXE2N7WVZvMjxeFy3q/rWlLUm/RYrXEjwtvH6ivn9842npunH6u+OrUYQSWnGLHy+7be3Y24I4KPN9JfUP4N05y+ppyYkrnIkFBhWCAbc2Xtrjxbnxp8i4SjqRndXvACyey8xKKjKnAe3P8ATx+/VPd+o3N2CR/9ILm2+c4+Xz89bB/grSiMY6jJjIWdVHa8lXUZHtfuvnBiwO8/hvT09SUbfa/HJxgVS08tXwvHQ0bJ+Mr9I9QhLRm2xnCTIy8cl/Nvhvh4x0ml3rrapOS7+LWuHAJVfF9PdP0TTsdPNWpZyf7Vfn+ubwR2n8KadvvNxe35eeakEax5bs5MqUAuKzYz9NhPR3sa3NAR0pOOUg3h2vnLWCrl0P22jq/V3x1NRkvs013ezlixTaR5u/uvx057aGrPdqxkSg6f8s4iMqtak7X8BV04quhpauoEJ6qSlP2GnBEK3Z3WWLkltk/tXXRVHLy9A0PUa+pLVrTlP3YjcXc81nYOLvErW89cj3SXKGpuJTqpbklyKErsGhVpvnGKe20dXuHUizdL6cWLH6Yx30+2fOUZfHyZfdHve61frQjpaH0o7r3RguQokYjYAVdDdvOF8jrNBHpMZRXW7m4mSGne7A3Zx7KrPEluuOmMdfU0yMtTX0t0sRJe3ayqW1lUlltrdLFZzRmff9yzhAmabJiyXUMRqLJ9sdwbQX8tUuKC0PRV2auvKOpFjGbBubBlcwXKRupylLmq+3p3RO8sn3HY91tJLBYyNxGLJf1MhUMmKqKuL4ej9T1eO+UZ6i7nM2wQXcRjuT7sLxttuVdcfqTWIx08WpTs3UpK5jH2eT2jQtRXpPo67qyNOGlCJtF3PESRfubkkd10UbpXS0dIFk08vS9OpEVd2QUmW1VMZFwjj9XnDx1Rqa0NOOpKEgluPqSzLhI7rmquTBfGfnr09Vlqx0SMTbGoy2qUK7IxxG3b83WFbpD7iTpkdJ+nCZMmMbjE3jbcsYqsj9xcc9D0II1+5nrSjp3pammrUiUouCTuY1RRgtRvihpZp9nqx1ZMtI1O3ZEQkQgxWtk47U+5QVtRCvHUJ/w13EtXR1dxKM5XPdVheIkGzNXho81Q9NvVu509F2x05NxKhFqAqjRgJAyndNUNX0r7YyJ2ZukTIRuUvdsljbUqFGD7W99GdwlldAd4w9u2c5TiMN2opQRBSkGC3RUuHJ0D3vrOpEnpfSNOOxI7pS8nyH338JSF4x0Hp9rp6ejHUnp6g7BSMr9t4sqRGNU7ji/CYlu0Ohn2fb6mpN90YiCMp1twkhyy5+DNW5pG/cz7fQ+5dj7ZQlFd0v0+SuB5x/XGF9K9bRl2/wBOepGcm2Lc2IDGEWVEYiCy5r4QR9of4nV1U1NKfGZMhkB4vMW2nFX8p1SXQ5RobaGvpA6sIRJiXGoUBLBHT9oSaHhVXJYxv7FhrU/TvbUdObRW2pOmxZRVN1XGKUnNXFb2/pWpqwZx04EjY44RrdirXblzdVi3A+r3epDQ9iSlG7hKExTLco4US8pX28ctL5J2G912+sa02GnORKmtKZuiRp2zjKb8XSPPt6F0vXoyZbpwYARqiTIvzWBz91c55u7fRv4odUYQhNyEpO1RUFUSWzDgj/bo7u9N3Eo6W2MxGQ7iTKSyu6lRK25NVm+i60D+QGHqWp3LJjuYQWWSLKivuOKvxV1TflP9N7yWofUbbXaxkbcHDRhsfkv4es9q946CmzUZS9pKUq2xE3xIY4sMphDjKbparqXq6Md0I+x+oMEcSuoVVFAhVL+XpVfQNBPdfW0vov8An9v1UHV3TyMpbIxBTC345rof0b/FxlqYxGU7nKRKKmeBuN5RxBL+Doz/AB+vGyyVxfpxiMhqW7MaZ/NSOK/PXPT/AFvUm/y3xUiQx2y+NuPdd1Yc/wByw6Lu47vuHS+pE9vMVq6tLmRlxbkKaVuzE9PVlOLJQItWCAMo3cmL7VxV1Y/HQ+r6w6UScqnN/lsICEZrkbu7cckT8+1S9X6E4zhqEYTnldtI8i5QHNt1LJ+yw8CBdP0Y1Zas4a2sqAA7ZfISbqcc4VHk4zKv03+HwmS1IGjHas/chJ+JxX8srx9r0F3XZ6sNIYaX06q5M736lmI1zG7pK3UA9W6Xd6kVYb5yD3Kk64TnKj/prCOTBoYBrd1L6iGmaepW7Fx4+83ILWGmiua6J1fUSCbZSqvdEi8c5Cm/2+MuemsPUCMkMYQDP3Z9v4sibcDQUcq/utY05RlGGownwhEGUiQ7XahWLFzfGEJXyBLtO5/m7dP6cidYJFSpYjYCcnFuOOXqHc+jkyGkmpvy7TYx8tRU9orZ7h91dE6Hcx043p6VS1JXLdt/vso55s56uPUkqCXPm0cF0ouZGOLuqOV6dJDTpi59D02dBJQraqsUo23LaAXRO3isNBR23pepWJSAc7ZcJ5qykvnx/S+nGhtnuum8O6O5ougZJ+FHmsc7iEfqBcdKYxTBMkHNNpKJkxk+LbropI2U7Ffb/wAP/TYSZkoXvpV3ONsSPmS8JYZ+K6E9b77Xiy0RY2ZjBfsfcHnbGmvahWGw6e6/psmNGM2SbEOGJEc3f/I8dUx9LKlKiMa2yizxbjz7uDJd00qHRZsvHbtin0jvYyg9vDfpRmbtSaOosisxI/aYM4ceGkp9M7vXlq6UpakpZxCc4yikhMRJXhxuS0cp5K7z0uMZBC8n3QupXyDuLjWdxY+FwpXZ+k6Wm6c0tPuj7rcrEijiVbPcUcF5wVeBSgopl2qas46mkacNJj7Y6kq1I/pldZqNB7pEgwBa7ZbL0Y6UX6kh98m4s1fa6iHAX7Gx+bc+7TtVBMfRk4N+zNSpknua9vih456s1dGOlCUyYlOQvKBQ5dz/APjFeeV0+zmljAT2fpsIki5bwtIrduIzmGbM+0lT8RvPdb1jSi6hEjKbZqZSTtiFzlt3tEc02pWFUzUu6jHdKJXuKlaIuVo80fdH+nObuzY6mqBpxba1EhKRGJTJYxMi223cnnHQn6Jofa/e/wAi5stDVlfsxMJXtiXVHtiPjlau+l/Z9xH60WWvPcEiM0iEN3iNyCjBVMc1i66N7ruYOoS1NOdSTZuGmTWQaC6PhfGbpD6pCp6On3EWOlBfcwlUsY9xmww0Yeb56TEsjyfqRtn9TXH2t0xiSUK42rF+I4al+3QOn63H6EoR1dPTlI+kym1JtRnCP2pcpZs8KAV0b6fpdvq60NTTJjENsWpQlScEpFUhKxDPFvUe+/hjQ1tTUnqkxzqTjYSsUkm2L7fgRVL+bEmPHZZ2npuhA3TgaSxzKU1hGZdyjYvuM/ctN56z3rPqcZxNPtdTU1J6v8thHT2m37ajwWuPt4f010/7TtO204rpalfaFumRlR9s6kx3fdd0FlDjqfYfw1p6ZGYXMGcJsvbkCVgESNtjjk8DVKOLBSp5Ev8AC/p4asvqj/Jio3KDCSL7oYJWWeQD/VfV2v64aVR07Y0bpbj3NVR7X+7eDHPTHVLvcTiBEjGYwGUeUjym0iDSvgpDqev6V2+vCXt1Eijvjyp/1SnABWWg8f6jYXbyLv4c/iNlqMJxlKExke6Mc+UurPgby58ddn63rb4btGcqGLMaJWgSl8onDipOfnt6ENKMdLWgkT3E/aMf1A3eXbWf8uHyXr6P+M7dYwYHkObGOAdtf9xVZzz0LAnvQq1e0lIm6WlE1ZjbGRJolk2q7TbVV8FcnRPaawdvGRCTOQi25mLF4B3ypNh/lC8dJu30Zdp3eppzlqn0wlenEn7XPuUKhTTKqy8Z62Ppfcw14x1o79xRskNE/EpSDI2pL83z0JWVLAv7PWNYj/iYbGDId5mQ4UM1eW88SPN9A/xb3moZjKTB+5tpBNop5UeXNfv047/RZR1NOALopN21uRfqewpvBIoc15z0m9Y9Q+pqyhPTUgxlGWIyQu61Kr6YWXdbn9klvoSWbKex9XnNiTmWu51Uu8P2rEY39tHPN83b3HrXtXbv1G2Wo7SUTGPpSDdREtr7TxRHp76R2+n9KT9HU03Pt1RyWtxtQC1r+rzfWe7xhk+iSNJrew31udvDLN1fl84TqqSDDYx1ibHU06iasoe32xYsv8u19xdNJ814pU+g+v6mmzh3McEdvvjkf2ljI5PNny9OfTvTdZ0tOUNRSRUNzKgPbVPutrHLxn4Ua3b9zv36kF01jJxG0cNRzTHF25/r1KwwVaH/AG3qu/RnLdu0yZEJkWLaD9QqtuYoRw18mFnpXaz1e4jZ7I5k6NRiFLFE4d2KjeBMZufpsdH6L7pSjLUZEcsg44RKaKYvkzfUu+nGFUSjBgyixzvnYxEPz88r+LWlROsDH1HutJ1PeQkMsSsj7tpTIElXBmwvJk6Ra+jqbtSGpFYremwhGccU1trdIa/TkfuM9B9pp/V1Cetpv3x+qxrdArDRbT884T4OmE/Vdbt9aBI+uSFhKGntmhYXiMWTGrp4elfspIHnpa8XTIQj5qG3ZW2NpLOFrHmym16I9I9OvTNScmTLdcJwv/0sZGb/AB+X89c05XH6mnqLLOpqSkCCC4Gwmt3FwU4FLC9J/iD6k5SlJZuSLASqOGxsy/Bz89GEGaHnf6EoT3ae6nMncw3EcMmLUVM+4L/3WOj3enMhsnE1Py+2nEqppWI55quc2P8A4zRZ1qRCo7pSjmrsWWy683eePHSvV7/UYRmxlTHdGhQxgpKxnhL5Pjp8u0JJs28p1HKNcmEx+K8/189Ca8kuMBZ+CtyUZf3xVfH+9vd73axvbVe52jnFRay7VoWuGugGGojFYO4raOxSXlZWq4tcYx+J7yehKTWkFQKjNltuvtdriPMsntznm+bzXQupulE2EXT+wyX5HEXCogNv7t9CQ0ZzdXaacGEJJHeqrW3dJRjku/NGKM1Q7iGip/1ZxczntjIW5SJTMsl3X7j22FNPVrGTlnKTwFwqDUtLZIjJJSRI24Zt1usaq692eTpP3OpOTKX1LdbHBcs04LBWwqnDXK9NH1iMzYH1Jafv1IwitkgLNiQIEZcu77iMRckO4NVlP2hppHdq6THbmqjE5+DEkwft0qszz2Deh+mGpqydbKZjB3EQeUbyx+Xmynz1oNLWl2+lLTdjNZS0yPtMrtHPN83QCZeek3YMNGWm6xKX1L2MfaQShzY0qGVpv+luo63czlHS1QIxjKO0pk0g2e5Tzb5OLKqmlRLyy30l7qWpOU5EmSbY426VTMakgjtkUIRDjd+EjvP4f7f605dzrSYpcIs5Gxqp3nNvBj4rB1XpemvbwlvlOe/UJe4iT3I3MkLLbXAy3KYLU6rl2ncQIzhPT09L79Rk37SvdK4+TBGIt85a6VUO84HOt3AI6kllUiEooMYtC3aRJVhHk5Beu6vqJpFsyANSlqRpmBdFG3fiXj8BfS/0ruY/Rk6mkaYXrwyxdsYlWkaFuiI8Lg8qe+/h87gf5ruky1JXpR3R87d9OpiwpclX46q3RNK8g3Z+odvraunqka1JMpasH6k4ylLF7UY2cm0/HWq0u6SWybAdtSI+0ecCl5u9tB/e+vn2r6HrdtrwluYDneG5P+283/7vx1rvTfXJR07JurtlW+UWO7ceI01QV+wZqqnOmXNdoWaOlqd3rapAjpkHJKdSjO8EsxT3HLH2v55ZT9LkwhpyZMNXUnOZKbW4iEWs8IT+HnPsOoafp4y06kQ1Yo6mDTWDaROWMSwq8DfNdEyhOITJsYrVXTd5iL77aeW3n4sTpkt+g7tO00dst7Tb9smUSio0yie/F4zg/ol9a0taJP8Am1om2MsLM3VulH7boqhX8Niir+J560J6UDW1JG0dsZMY2tDGnF25Wuep+nd5qEHS1tOWouElP218KoFWeVukrNNtjrs56t/FKx1dIJT0pQ2M5EdPU+3CpGttWfaYXjy19KuXa6epCRpadBqyKGO0Ytv2g1f4Evm+sp6l6VqSlPTr6R9wSyI+N/BXHHnxnpieruh2nthsnII8clFMiS+7myOH9huGi2k1gfej+oktTeMNTR+x1Lizv2qai+6UcFY/UtNdX97CctMjHQhsjIkS+oLIcuy1I4EplSBVYOsL/C/dasu7jPf72W7c275c7V4fLT8cdGd13+vuNLTnL2xWpu4C9vsJWDVUxMGRz0A4U6NJp+oGlJhqdxqMEXSXdKmwlCKi3WTKmTqHcepak3TlKJJme3GSPO5uRC6xxSWNdA9t3M9XThGUoSMs4SC9OUWWTjxZzWaG2m7V36MoamnChbjKctscZKjWCrkefHyDi8mdB2t3+rOcDT+rpydPdpjsSVGSREqJVYH4+KbdbW1pEZkJxnAvbRtEGMtrW6GE9rV0c9Sj6j/Knq/RI79O8akXac7tPj2qkvHA/sF3P8Q1I0p7yMzdu05XLxj3QlLK48n9qGwotlo6bLS11+nN0tpCtpbkkTK9qBhC7Hnof1zu9SMAlpzjUmOmxCcpWZM7Z7cAyzeOfI3Z9zKOnJjq6aF7mUN7GRuKFSpNY3fPxfR/pnqkYRiz1TUVZJAPbuM2PuM8rEjyjnqR00ZnsPU5bkgYr35RKbzGMcmfH72dPPTPWKI7pM39KVKjac3k1Cs+MccPTM9L0Js90ISx7SOkRC7T23bNXLLmiynrCz7FhqbNWGxv7VBaaqx/4SzjpvCKxI0+l3EGe+OoRgntWgQs26lJ7rROMMrHoCXosZQNaDLeSyRk+5t3I+N5mJdNh56G7b0+MO6UsNkrivvvwmalaYGX78nRup6wxkw1iG6ct0Y4bEwSz/1OWyxWt3yZQU/4i/0rRDuZbbki2TEJRWpDi3mm/LeejZ9hoapjbo1aQm7oyU4i/pByYyLQeCO10tO9yT437d1FFH2xlSOBF/cbKr0dDRn/ANOpF2+0k0h7aBdgtbsmOeOhPpib7NXrdtHdbItolJlsUa+6U43yAF1XANL7W7aJe1ie1Y7X4JOKZe3B7rxd4yB/+FY+7aYG8bX9hqnKCqYccqja3p8myNi3un78njeqN0R4+KAB6qj0Hkys/UdUkjWLv7aHFt3n5ou0PurHexjqandstSThYybvbhjKhaXbEjglyNNUPdbQjtvU5chs34fiPDXG3an9TofupxIrEIykN7o7FLuSifEhfnHO2ukYtKqQPD1HUy7C875ETTGMqIkWmUprSjgxi+kffesarODJjDa1jTu8fct1J5PHD+bazJ6lwmOKuOmSDmh9zYW4RzuB6M0/QdG4KIxKnpyuUV+bLv8AIe1znkQwpRyy/wBBDU03XYEuIwkjGUTN0suByoA5rdXTOGrEk+7TiQ9spfZEKKu7/u1bi8B0o7v1I2bZabKQqyIqRdwS2xsKspzzLyY6A7jspylN1HUhoVJrFRC8MM0gE3Lh/NdWm1ox2R1PU9KE56JqTmTUZM703zG4EVw+Yx3L+Kpps0TRJO7T0yIRlGUorc9mZIaly9rdRoC/uTpf/wDpEpb4hp6eo0xlHmktdrcgAoGucJ030e1k6c92pHWhGLHMPpu4MsqlQhhqnnPyqdDbRHuPWNI0/qae00ow2khuNmUjt3FR4wLdhdJ1lf8A6s146v1J0HnbHxWG3MqJHnxHGDp93nrGhtNLVjtjAi6ZT7guESo/OTNc+OkfqOiqaGk6kdKQstwETIxFYlFfLbYdJt4GqAJTmynLTmEJsmLJbTLD7raqsS+et53E9ujp6TpwjKDE2k2RpSWRlQdtG7OKrkL6S9ppTjoTjpkjWcSlGURhF/yLK8loF4R8HVvokHXjDS2RjpBG9aMuaj7tMjIyyUXwWuU6Vt6G6Z075NP3ESV7b3EWMSq2vJHdFla+Vrz0t7zutfftEGx+/ZIbpjKJX8ywHj7T8dOZ9t2xr6qR3LGqnL6kRG8Rplu5oZLlwdD9qw7qWpHSGGoIW+2JSm6WljdcbhT7c08nUqIk0B9vGf0/eRjKmT3DZKIZd2C2rLtVQqXVGp3Q7zUAkoRkSrgw7iIK45/t46O0e41p1v0px2Z2beYyfpz2sr9tykbVpwXVdU+pemkmBKLp52yQpwe2aHkAFJJYXS4Psf2e1OzZaRv1ZAXuntEkFVV3g3eH4eQ6y/rnpOuStFxujE52uBI2otNl2P7dNpx1oSlCO+e1YlRsnVe3bVli5/3Ltfd52EpyZR1CM9NNu4aQ2tMsv237Od24ze7pji+Jl+27bW09Gb9OOnsjupFRq90dz9yZcpkPx04/h70CeqRlryi3FlpysXdIIjJMeeLu6viul3a6korWoBomIyb3klCuKDJRka446n/DunqazIuGnAixZO24jIEhYqg/JX48mFkbTNFr+maUtLSl9LUNTShwO3cRwxQfcNbvHHLddeh3GtrtyhE05Ktxihn9enKaxFt3UDlu3pb2HostPcw7qZqRns02MnYwod0qFQaw1TH+vV/caWyBDS51E3jOTK6C4wZA2Em0Sh4Oqu0ZtdHO99ADufeqMCZ4FEtIZYwEoPzzy9Ves6Wlqxe41NKSAIwkCJUVbldb/wBWTj93nq3dacmEu4WiLGX09yXhjGl9qnwsq/pLoKPqGh9GW6D9LTn/AC4FC3XlGN+abyR5z0PZSsL/AId9G7WbKUN0/qQIogkGUvEj3UpSIVdK2dLv4k09Lt9Z0mA3CEWhj+n7x8qcjebenn8G+ryloShOoaZK9OJhiOXGPbLxICN7zzXXvVv4dmyhr6co/UfdfNt4k3+msYvxQ9FWsBdSyB+kerGnqQZactsj2h7pN0xlHdbtK5ZL7j4y57/Q0u5hE1HeQldNYXA4+VL+f3K6V9hqznrSlN0WNbSMhCWa3R3KEb8ljTjjo2XYmibzTpZcExhz8KUeXnPmrOnVIl7BPUPQrYARjNhtjJkpQO3O22WArzRlyg2v6DGR9sZJ7k8n3m081h8/B8PTzSjGWx1HVhLfvIbiMbrKxyUX8tP9ukT3Wt/iZxo+3fG6GUWtvClH/wDqcVC/0qLYTH03Vi3e2OpHbCTZIxjdFB3OKu9w2Mi+h9DsphCUtd0mv5lxqKi4t9spfI1tzjJ1L071OGrNZJuglTVLRX25pwNDeKOjjTdd2moy0gVpjttiuEpbVdtXGxRrpRb7NUk5Ukbn/CXaiPyWfuYz/f8ApXUdXtmNgKp5abov5xg8L/Tq6S2hD5z/AHOPH/yPxiG9bKC3DQYw/jy/l/autzexbr9lMlFI8Pl2g87lzJRwV8/jImp6RqPu3VikiEbwgK2+aolxf79OpTaxf+wZx+9eOgtfUkcy/HJjFNp+H/h6KQhRqdtPRjR8KFu5S+WiubzfLnoeBO3TgmI3LbW6uAX5zyPyeejO67iEdu4ajWKoW/1H6j8f/HQPqXqs9OEY7byTRkSrOZSMZ/Fn74rqEck8so14GnGW7bKbH7QXLV7ni2+R+XHk3T0iGnOelBYamm3STS40RBkN3fsrMqL6Qd33EUCJLNRiH6c8fG5+On3p8I6GmRhqDuakeYy237QySxVK/PHT6yS1Qs9D9INK4fR1HVdMZb2MUf0kZjUWVvtJEqPxfT01tCMmEWOmSiLAdtuVvZ7lyXuW8810p7qU9PV3rKW7MTcMdSNAnHNuDnFAjgXv+3dUJRkaaNpI+2sxujDY+1eOOHqZPpC2xj3/AGkdVo04m8Y7mJlLvdtr2nNNucVWV/rnbHcGnDTXS0yRp6gl7HJGwarcbc0WiuGoenfU1GUtTW3yWMSlGO2YM5LbbG6v8c9GerOm6j9KZHVCLtjpkhtU3yMcYpeCy7tLvBSTTo5/DX8Oy7PUlOWoSWKRoscmQ5Eqm/mR/wCo7vNffD6kdbaxu85+PbMn8lU4afw9Z/1b/EalIEHOdMlFRqyxtMGMcHL1KWnN0Akav1rs1JS3WCDfwbrGKYu3PR1Q5Re2cl6v3GsQiG2WlqXG4IZsIsuArFfMbt6cf4j6EoakNLfLWJbdXdTu2s2Eo5jzAK3GbfmqfSe7Z6coQlB+lLbNWrKFlVfau4P/AEnL010+xhGU9sqiwDZYEpjK6g2K7i/P5fAvROOwDV9Z1ISpuURzxFFuFYUkFFlH/FN/Tu6juUjHd+qS5lRWF93C+HzfN9Zz1jsPraaaOnpxlHUD2h7ja1udt3iqzx5rFvY+l6je7U0SZL9cpzk1k9txjf7rxweE3Wi4+NyGZ2kWL7xI3tY0ZlhNlYTisv5ayu9S9Pjqu/ce6WElgiCRg01ui8J4UbvqOp3EoQYauiSlZGE26j8TllYpZQS+c+OmceyWW2TF0zcUfGLCjEUPzy5urVMFBp0C9v6fHR09sSM4sf5t3KlA2rHKTuh2G223MToLs/WoRi1GGmbuZRxKMais5DkLrPD+cDQ9GSMdkYLFUQW2SZlkwmRvHDadB6WlKEllKUNWA87YRYyOSLmRRTnEgRDDQOHsS9rr6vcan1dOT7GSlDCmy9rHBw1UvmsdPperaWlpzjL6UJYkMVIycxUYFNVmNf7K9F9p26QdsokUtSIN34CtxtKMufFHVWr2ujqLDYam20u6BxUcUOAz8rnpJkvLFb3+npS2CO+e9lme9aGPGL9oH+/Iidx2OjPuY7Y6Qab747i0YjZp1xEtVDI4x067f+GdRjtklSjUqjlK87miPOa/b46A/wDpojKw3V+qQSTz+pfN/wBjHANJmy8Y51PUISi73TltjbTzFQKGkFFovjwX0vj35qQkaTo9uDtnFXBa/wAuUaLzz+WqzdOno6kZ6sdsmDHOpqBEikV4iNDa3J8XzQi6WoDqazAUa37ZI0xppjeMc7Xxyljk0zJ+PiUaXfOjBNSOlvibYwlDdY5G6xEDwv8Au9ODutOPtjK9PTB9ka2nhI4lQrkbpecdc7Nh79XdvI+1GGI3mOyT4I8l0pdjyH6mx1ZEdMZ7QhtI7Q4eTMW+bDmJflJU8E7Z7S9TmzlcbjW7CPtK/Uq2VnGbKOOqu99LjrazvSO2BcotBf23SkuawnGfjq/tYamgu6UK8DUlSk+67S0rI4P1U2s4XpsPq7CTI0EZJCMhIytrHinhCrirN1s0ikBanoL20zVCrgMblxYTbOVixzgxS1i2fo/dh7Hd/M2hxtXiqZEUtQaPHOOr46LulOIEKHZdqi+2KmHCcL+Pgrs+20JzjPTlGhSE5brjdbVmxKl/pz7lRw9CT7N1FSyma2P3GP7lf7/j/wAfnk4Xao2fv8n4c8dXERGy8nP7nVcPuT8H/J1uUVSjZxcXJw/GRb+G/i/iul/e90QPdKJig4bq9uMf0/cOnGtJ/vf/AB1V33YacorLTgu1bYi44zXQTIx3e6st5ZJjj3e0JNntZNvLlPF89A6Xp3cb98IRA3DprmQtZkf3E/POQ+gaekbeD+37f/L1CXg8EV/56TRK8a2zFR9E1p1SQjCIm4Bu7wnuUqvtrD89Xdv6LPQuVm/7mbY8ZQbvF8mM/GNhHMqeKMeOekPqZcRcux5/bpUDikjN93owjOJCBIFLhKQQcAxY4MW5s8eMFT9P+vpsTRmJW1lGRaxjFmlXZ4bxa7ctazstCMdGO2JGoiUBTjP79NDSNscHjx+F/wCc9LiJeJGB7D+AZwkT3LKLlWn+5mni/j98Pu19EIDJPF1Gks88UuOPlensTn8cfjjqGuXLP4/+enVF0tmd9Q0U+3TWL9yOTj55vixP98J+69E1ZR9wQuTduAaCPluSh4wNrZ1vJnP/AJ5kf8Y6T+uRAjRWU/2cdS/YpxRmu39M2RhRDTkzKi5aq5ScErsPaFUNlWhMe8ZxvSlNqwZAMdRKpHJ/3YzXVXZwGeqIJUGnObln98H9ugNbVY6uoRWJFkRBqi44Pg6UnSs53HsZ+n9+hImpKK7ohCLdop+n21weKriui+19U2Fyti8W0Ig3H4PFSML5voTupuMv3SP6Ya/a89aD0zQjPTWcSTdXIF5j89VkcVmv7Ow19OaMZfmm6SgqQ2EcPwDb46Nl24QwFVYV/wDFVjH9f69LvR9M97Rdua//AJE6ddtpDLIPufHQvk6Y3Vi3U7CMkl7XauMefH+nz5z+behO79N3RvfsTO2UY7Q21tphuc5c+MF9MZya5+P95Z6v0/1f93/F9FFNWqYjh6PqjtgwjCqlQRpzbFhVeMU+P3WPadjHTIkY3y7l3P8AXAuaMfh8qFQkkiv8p1C8P/af0rjoqsCUFHKKZ6EdgSI/PyXxjhc4vmseeqSEB2ntLDcVgfk+Ptzn4a46J7PK3mo3n52Xf79U6k3bLLi6/GDplA+t2MGNytaUsuyrzij4zUs/v1R3f8L6UgSWpBcgRgDQFVKG5D4ldftT0w7ovffh/wCPp1/y/wB+pdtJ2Sf/ADgf+ejYml2ZD1b05003R3wypn3N/wCUCN+Pwl8469HWlDSZ7UlBrLuGLT7kf2y0YOn3rkmpZ8D/AF31f71j9uk3pj7H8BX4+7j+3USxSOaaUdAfdelEtSMjUIk5bmM0Hd/mhd8hxu/SVeOj9P8Ah+cT3TjLTpZR2yY5bOY1Gf7ic58jD0XXk9vO5LRKs8e6PHxy/wB3ouvfP/SS2/j3vHx00jWMVWTO6GtPSfpw0YyN3MdknTX9Qx4ll8jV8pfReh3UiRv0mOot2QJZ3e0jbGpLi8cZc9PNPOr245GVP55q/wCx/brhkVy73nP65v8AyD/Q6FHJosH/2Q=="/>
          <p:cNvSpPr>
            <a:spLocks noChangeAspect="1" noChangeArrowheads="1"/>
          </p:cNvSpPr>
          <p:nvPr/>
        </p:nvSpPr>
        <p:spPr bwMode="auto">
          <a:xfrm>
            <a:off x="77788" y="-846138"/>
            <a:ext cx="2590800" cy="177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7" name="AutoShape 6" descr="data:image/jpg;base64,/9j/4AAQSkZJRgABAQAAAQABAAD/2wCEAAkGBhQSERUUExQWFRUWGCAZGBcYGR4ZHhofIBsfGx0bGhogISYeIBokIB0eIC8gIygpLC4tHyAxNTAqNyYrLCkBCQoKDgwOGg8PGiwlHyUsLCwsLCwsLCwvLCwsLCwsLCwsLCwsLCwsLCwsLCwsLCwsLCwsLCwsLCwsLCwsLCwsLP/AABEIALoBEAMBIgACEQEDEQH/xAAbAAACAwEBAQAAAAAAAAAAAAAEBQIDBgEAB//EADwQAQACAQMDAwMCBAUDAwMFAAECESEDEjEABEEFIlETMmFCcQYjgZEUUmKhsTOC8HLB0RZDohUkY5Lh/8QAGQEAAwEBAQAAAAAAAAAAAAAAAAECAwQF/8QAJhEAAgICAgICAQUBAAAAAAAAAAECESExEkEDUWFxIgQyQoGhE//aAAwDAQACEQMRAD8A1etKMpXEzSB455x4M8f146C7jQ+pYkCZhZWF+C6usn9fjqn1juWM7WewcSAeLrMf/MldJX1hZk4m1AVcYux5xxj92vHXj8G8mHJaBtbvXT1glCTnMZfqfgawYvGeOeqfXNVHc3GNvsxRWaT8t/tiuMN9fV+sfV0tQhqxqBFY7XDUFqiTTtlJBTxjqGp9KUYR1szkEv5aqLJ+7x7hDKZGiiN6RlTWCuPoV63aRmSm+2WnGNniNSqWDw4D8tdOvQmMiUj28mwfdTFwFFef7IU09K/VH6UtWDpJCUo+6LZFIrG8Zwll0p5TDHsInbatFakmBKMn7cx+4rLHyP4cYvqp5iRWbHXpGnqw1Po24AVo/IZfJxWfwPD3X04hKSb1o8cVnatc8rfk/ql0XUNs5TVnJ2r7YgWh+Wi8ipTa09O3SjIL2tFqnmzisB+OfPUfpvOvFO32aONqgXtoVpzlFYvBZR++f/P7X0j1O/nGXvSelFFQBx/lc+MbVMeeOnGp6qk2Eobo+CDftsOfFP8ATj+ijvdD6l/RJVVyuLzXk2344DH5qun5vL/1nyaM0qWD3d+usP5sIS+nLKANlDUhKTzhUOOToLVjpOyTArUie7nEglxnam4Lv4+ek0PVNWE2Mo+1qK4iC4MhgG/2pqsib6j3JpsY7YhMibGpFxKu3E/AalDh6zfjcXSKuxno9lqauvLUhHkdqCR9xuHcWfqvgHYe4tVfofxXI7qaaUBRh7Iu6t5bLGZBHbaIXZ8dF+neoz3mlEI6V3qQPDdqgEqKojmixvpvp6X8qMtLT02c2rhFC/MmzENxgr9zk6V8X+SHfoWaHrb3DqznvNLTSZAMlWLHhramJeV8p070O+jKMo3OWm+diD59sj9La5pz0qf4Z1NIk/WIRcyzu3SJYq6wvJJrPV3Y+iTj7pwZPABVhigz+DPxm/MNReUwTaAfUPSNKN28l37riXjKV/lMPnh3X0z9B15MPZiIVulfj/VzVS8fjqv1f+ZKP1U0+VjYhf2knyPgNvBlcM+09Mloe3TlvgxttunIEXhP7X/sdHPlDOyHGnaDHRkMncqlsQiyG6Q+M1Rh9x56X+penS1vqR1JMbkMEqLxLFfORflM+GTfS1oTAZkExtduXDTdqoHC4j+/S3u+93kZulLJIiyY2LSbqaN103kIy/PXIrUjWlQr7fUiaf05EUZNyjuky3S2xjXjbi0T3JwvXtPuZxhL6LukFwAvBOI1YYo9xVNuPadF9vHUnpyZyhEIm2cQZN2MUOauRbUs5cNSnKOlBkbb2sYEq2xleHKZxYc/uy63cs0Io0+51YQlqSqMItm6ft3IJHbK5RnTi44xd89NfR/UpMZTlpwZ7fsibbQuvdmvOVfdii3rFevb9XWhIjshu+nH5lkGSJeCVUrXF9aD0/0/Tjo6kefZM99RtYsbDNCP71LydE4qsiTSeAOXq2o6s5wuG6SR2lROOC9rirqm82eNP6d3H09GpiLzaI8tlcWHHBwcHWU0O5+nJaWftKlHAOfaRAC1AMefJ1oPTtT6sNkn7cbvdd/K3nN+f9urSSlFslN2xx22s/Td8GL8WfvzWDpD3nqGxAldIzbKPj4PgxfTvVk/y87vbUr8ot8V8uege80RjKNUnkzy5v8AHnx/sX0/qPI+VMXEEh6oGrFg7hFd6Dwki7+66jm7Of0qr9ZnPT1SZp3Fkxz7c0IOWkKT4pOMdL+w0daWpMi/y4XcXiUkX22VvUAfzzWOifUNZlrzPdKMBkuf1DT/APlxzXxz1y8UpFOVpWKjVjqamrvXbp6cpSI+1saP3ygD4D4rqrQ72RGE4wgm5NktzftgnCYtu/l/bon+H++jPWkY3yNu1OS981XBiH+/GOru41GUmcNGyMvYEWr3chlxGMEOOMUAbvDoVYKez7gkyFNOS7RSq91SFzij/l/DZ2ehp2QT+Y1wXsG//Z428PzXVPZ9tKGvco7UtYyuVSsuP7gin9OmHonYTJMpu6W7AW3VNC+GIh/29KVIRqu67TTnA3Ju2XGkaFr7mos6AP6tZrrEd92mlGbD6OpxW7d9QXAycR2n5/b89aqXrOnoO2UCy/duMReaxat1V5c/PSvvIR7ie3R1I1Kr3Eo/pJPhKitqc18ZcIJxb9FyalVCjsPTnTkwq475EoTC02/cRV/JnFoeeie6V1d0puoylGfNSXIDcftJN7b20146tOy2QjWpKepBiOo/nG2Jxll91rwZAuj1PSIQlI3IyQbCohlk1jcrVfpK+etbtitrAT6pq6RHcRZRrbuWyTG+bGXuppVyZS769pulqQiumQlGMQCTc/tzLxgpDL0Ma8IwITNWp6dxjUc7jLGVJuOHwImPJ0fpS04BshGLvlqTmYZe2oRu4xZDG3/IuELTVIl2R9U7xhKS8+3GDAGJViViBV82h4b/AMG91OXMz3BUYhu59yhGgLfu8fPSPS/m68p7vZFc4AjdZ/AAreM8XXTbs+52SZ1cl2oYnQsakeeHyeXPUSj+NBGVSLvUe21dPXklCbZiXUrJCVZR91pX4rwXCIRNQz9UFfCMlMNA1JPkSrll6H7zVgwWiN4vNtt4AbPPJ/fpfodtGcRkEUkywltxVrEfNOSykbu3BxbWS73RH1jQ0o/zClZ7tjTngoPcZt/FluI1X3/bw1JbWJIlA1Iyf0xcbdvioxl4cnHFl9v6USfrVOUJQPpsEYxSRGnltvdxQ/HPVfdd3pkfqw9ihGOapw6hQDLENNqqN0XOXrRT0iWuyGt7dSDBbmQMNb2MjTSbV8SFbzn5wx086un9O4x04SgNLdce9KuTC63H7NWivcbY6Nx2M4TS/uvGb8G4Fxz/AFCMtef1VnqRnCBLS0z3bJamSTITmJyQEaQ4ek1Y08D/ANQ7qMY6VyiSTCUySrbifeMsbfNnkOitDvSca0iMIxiUMRFcsWmznn53fGfn3e9praek631I6nuWT5DFc7sUt2RqzPTDtNbuNSEagg5Vfu/Tiwa/q2Lzd9J+FccMb8lOzSeibddJTSRGTlpLFurHGfGc2c5u9Zmx3VbwBjz+3nz5/t0B6XGQrOYSqh+288V8nHOU456J15bofzOeE3XP97rBiv285oWmK7iZjve6YpqNNWO1vHJGVYGqs/Ph6M7P1yOvp3ZGbFCfO2YeWwfycMWLho653nbxpi3K/ti1jPNB+fhc+esx2Gns7qtJYfdTKO7A+Y4cnIU9bKKmvoiLo0vqveMe3iMCG6NhEqWKeMopFfz+0TpPpasNSOnCfllK78ge3y7dpTz9oFdNO+9Llvk1LZsdoLJMsizhSqJD5HzfQvpfbpJ0pMi57HfTtxtkcFqRGvyubFIcaKY3l6NoydOWpB3kCUn3YqgiXVKvxmvngB7mOpKMtOW+ZRNkey0IfTgXcuX3qcFYSmurr6+jl0z3biMtztht8rTuRzwXniq6XPrP1O4kSZai1MmY9pkseTO4fw8ZpJsGc7juu3UhHca0LJgMcl3eAePi/wB+mfp2pDeP1K4Eq1quZVVH9aq/2RampGXcLCMWYBJ/SKWicyY8cv2ucYP9PphG2v8AUKX5544yD/7dHHslypmp7oHT8pXN1Xnk4CjOesx6j6psaN95B+7c8oNtni/3/PWg09a/aOTh5f8Afkr+vnPWT/iLTkcXUT4MOLf9jx1v5Pykm+yp4Lu80jT0tvzcnPMnbUrf9JV8ftfWc7WctTV3MoRjdbk2rEpSzKMj9/yY6M1dXuJQgEYtxo4xcm7hzht4b5zYde0tNGe99oZ8EYmQ3e45mRwtZNrilFUsge9Q7T6Op9TDyxkIGyUl3FAyjKEg4rLWeGXpfrujpSnqPvdiwgRYWqky1kmLprPmsCF3vrjINM0b0SP04m2pbbvyrZtjSuKvHQMIz0ZM/p0BUmZaLBuNGMxlt+OMnRxv9w2/QxfXHW1RZXGSJA+3d4seFlyWlyZHNdGekduynJnBCUpXGRhM3Y3keUXPnPQ2gRqOrt2xBiQx8e03YVlJG1eEPL0L/iPpb5z0x1NVag3tL2s2h5Yofu+fKavRN2xr6t2+nq/btq88WP8A7P46UavYUynpbzbEJ+44+ODHikrHHzo9TRdX20KpzRXFnFWYwHxf+obttGENLUaEkbWV4dyEiLV3R5zw4rBGVKgUaFTqx04y95dURpLEN0rq3PN1ylUtVnYxlPQba2xNm1luuUk9pIwbqLfjPNNPUtD2RnPhheIEdi35u93u2+TjG7Iuh3e6TEgsJRGoG5I4IEgL4GW6vz8dC1aAM1+01YjLS1IwqZOUZmYyBjFLNvuJ1nFGeMQ0+yY9qm76gnuWVYHeru+423xkxX3dS9P1xJdvpu501ISnqEoso79xCMnbGLG0OLc8iE9j6rOctUu4xk7IBV7VlTgal5xuq+HlZSobE3Z+sR0SZurUztX7bI+2qqxiiWEhA8vTL06W6IbNQv3fU2e22VEfbnwctJ8YekXY+nzlqSnqp7ssWI23yCUV4/txfWw/ht2b9CZiLcLAaqqbeQ/SFcZqrudLRFJl2zSbI1vMyo2xR8q3aAgCmUroXS7qX1ZxvfA2vznwreHBnK0eQrn1ox1Jx2UNq3V+Tlo+Lwf3ekfqWl9HuCQyjBkXk202XUsVm/djnjxhwtgnoK1O/wBTR1PdZH7pQmy0llQD7hNlFNUtyq6Ls7vv0hDU0n6c5N6kbKgQiSk0tVHcuUla3ni3uOxg6KibN243u4xiWzcCihHF2XXOSZz+n2wOntuEhhKMY0JwlWkgpzu4szhrjuivsH9V7OEtXR1NO+S5U5otlR7Y+61wNpjq/uNDT7j+VKUwPeG2s7mtu48snJ1TPtkNORGAf/cTb/LsYxa+0gNxzbxe2xAvpakNfdox37o7mEbRGKy2qe0Xcg3xdZ29XxvIs2Mu3gxYaTOP1Gav6nbVRvkKoS0S356o7z1Hd3ARnOUM7owG4yFwuZefN1aW0Uz7TQd05SiCso7ixYxU9rIUFp8lfNX1RPsoR1FNOHG7BlaW6btty7srfULZOg7Q75AzOJKNSnf2YeGvhvbRwPwdd7vv5MRKkXRVh5uvHF+S3GDpF3/eT+nqEH6eL995uTaEbNsTjMracdD9j3m3EE1J6Mamg0u9iJTnBeMVX5rSXiwPm2P++0t+36djEeYVuxRV0YiT/F1jx0J3HpzPUlOUZMqlEYm1kWRwki/1Lx7d3+m74dzp6kTbcJxiO1lGM21tIuao5risObEjqzlvlGRGMCpi1qwGMqkW/wCaWS81KvPWMYtFPJDT7/U1J/4aQ4gwC3gW5Sk22YjdO6O4Vseh9Xv980VNo7US5bIikgUs4c17h8dVR9ZY60nuPftFjIkG4kRlQSrZICMvNUhRhH7TvHXpgMNSL5kpLEnHAFQip5D8r1pw7DexpqTO41tmlL3aJIvckXdcKlHxebOa4sTqGtrkCerj6kYBR/LIjJjRGhS2Twe0Mxx0J6NoT0N09RPqTbqK45DN0URAotduWr6G1VgaunLb7pCaUpS4MG5XMDFRvGBpE6rim6JG/faelrgxZQ2jWyP3Y/ItZtA5WXh6u/h7RMRLHxnLVf1xj9v69ZjtO27iRPbGtPT90RlVc4H9ny4zS2217XuJaetCTkB3RGq3UFl7ZJcuNv3N2Y6rj1ZDyzVT0yJJ3MvcvN0eArl/5ehvU5x1dMlp3tLZLtKKzWaMH7ZPnqjupLpxlFSMixXkcKF5jmPg/Dw9A+r6bLTLgxNtW4s2/h4b8+Kx4M3kuwufaGp2/wBaOZSmDJs+5oRGkGywHbK0rrLf4pf5co3KUqEMAZXm22Ip425+OjPStXV09LUlGpEZ78ojUUcUsR3IJ9ylFQXqP8TaupOE9V2actOdXAo+3am1ulzn/VVU31UY1Kma4eT2l2cjShPdfMpPGEraVzkS1Of7+9anRpaNz26cB1WLt8GCnayDbzGV3mgvoLt9D/8Adf8AUTSItxLFjGJKdYalYPzz8dHd9qSjHfN9zO4n+XylPGdxZjk6rsnQNHudPV+npkNRgBIF+p7o4d3HG6qwCvjqGr3Wmam+erJmv/T2vtLpLx+VC3PnL087SEXfpwgCRGSRp91TzTfIe1rIOaOlkfQW473dGEbhJcKm64xC9tF+7yZ6SaEOZaTKRLYRbpJFVkuk3ZqpC+E+aRe42sd00wOR3YOIbo22rX9L4B6O7XttWMZ/zIyITjKDYsoqyiyxh80B58Rjtj33aEtrE27SqDOElGxH/UK3g/e9n4WKUknQn7P06Jq6jPcte0bZHtkrdUFJ+VoPPRmkx1YwnzCd6EtixkDtFLzJE3lS8p89d7VGZRLUiO6LK2p1cJV/rFv5ntfOJx9L0tNWHtIy3EN/3SxHaBnbiCvH9OR+JtWTzpgnd+jSlGemMdp7xR0wA9sDTnEmu21eMBanSbU0tWMfqebLrlawFYulHGec3hl3/bLpTYrDbKLCmSBcakW2LSv4eueofU05bY+5I7WTR9NYhGSPtiNUl+Pk6SjJYHaegXtNU7c3TtOL8WYr4t/fP/N3o3qW7uGbAR3ZlLaA43SVqj+t3Wb6o0Oy+pqwhqfq3btzUS9scW/dcT85PwG27Hte204RiETgt+/mrcZzjcAp8560Xi5FRiLPUPUDUuECIXa8rdxr53LQX4/r0JrwrOsbiFYGJIySP1KxQW0OfjI69S0jUWEZG4/TGvGai/5rBOOD9lJDs4aqJHUxLZKam0zaSJRzkuS238tHWPDi6Zkmi2frEmLDUIxgZhqXg4ojDEh8Wyw0eKYdzPdobSbJ59u59koNC0GMi14Hz1H1ftNbWgbGOnTt3ylEj9vuqj2mbVDj9zpf6dKcJ7Ju+WpJXVYyd8TPKbkasED5fHQvCPlgp7b1dr6OruNOMH6bEttluIzt2sMohxzTm9D2/fTNCRUvtSTYflQ+cIeM/NPWZ1P4hkMoxj9KL7QI+6V/dJUusVXHg6u7TuZqXqbI3tkr7mOmEvivuL4q6tli642xvJPtf4hmyLMCZJPHPA1XN/lXm+n8ZQmMtKbqI3i7uUfAJa5OPx4qWTPSZmuws1J6kWVUmJ5ZV4qLuzVfPJ1oP8PDQjEgs5obmW2TfzTnB5Sshzy+CWSZUG9320vokdk9SbmUboKkVS8cIhj4PifpfbkIar9N0YpaTp/GZRiKPxwWodH+kuoouPBvzuxgBzHHuvyBXN9H6/fXGaEiLZuKK/dM5+7a3555duClE0/Fp0YzvZbozhDThBhlkS2yC/dNVt/NDQh7r6hDVhqyYylKU5vtVCMyMYm5GmU8+Tj9q6damE2bYZOJ4fdTK0eM5ftM2EY9C+pa2tDTnIdsWfuo2Rm7smogy3tVlitXVVeb8WDJTBfVPTyJGUgQXeIIxk1ugyqFxqIU7WgOqexdKEpsWW4iSjjb7dsoyEjjiVn/AKbit10zh2vdS0iM5aRpsXafSyJ9sKSoxCvd7nEcX0ll2DG9XWhGMCOzS0dySM3KUpSjW+IsVY5oooHqV4pVTL5R6Y60oQYb/tEsYEVvlo5YmLLFBq2qK0vUNN3bZbZZHUncIV7ccy81lBt56Uams+6c9gbUIe6CsapLpqjn3Ztfnr3a+nxdUPcGpp2xjFjCyY/PC7i6osM9NQ44WzPewzuO73arpk3aQqUp0niIYccj8u48V0l7tk7dCLs1Jm7+bPZHEmFl+63a+3lxjpr33ZBqEzUNDUlI2NioYDTrJeMFxyiZoj3HcziKwnJ1NTcbinzEbIEb54Hkx81Hx9sLQX6TGEdOpxZMWlfcfFGOMpi+fyHQffdzUBiD8bkKKttlVvmhzZjnrvpPdpJ3hInljBwSbK3rStBgeWnGeeo90w1NsdN2kyRpzbNQkCyWg2hHdnnF1W3rnlFqbNIq8lep3f09LZHZKM6zW2LNR9vyDRaGIz/brkdjvJZjqQqKKw3Mv+pVjzdxtpWqoBdPulQlf1TVWpYiEQWjiJ7cRMcfHRP1XT0QiDLbGcIyNzKH0yMaJXQNg1mhrB0msmhf2Xbx279SOxg7pz3fc1k2pRYyjhjmsVkH7/tJOru9+0hJlGCbuZA7bQ/r4SvjoD1HV1Ibonh2n+lcSY1kb/e7la9R7HuJSJb3ZqRj4ii8g3Dbng5xebF6vg9h8jn0qdaWyF75fcrSrcn3CnwYz/c6o1vUlYwDdqCDpxt5pGMov2peOcD83T6V3tduSuN6TLdCNZ3SiXJ5RsLuiqrHVelrEJy1ok5alUSaqJTfgGj2i4t/IdTxyGDQ6kp6WmSpaYDxe0jqlrlMSiKv45vqzVd0Uedpzi0wX/RLPCfjor6TILuHk3cntusP3F+L4fnrut2Uo0nulW5OV8JTZ/fzfHXa22YSVxTEna6iSlj2yI4PHxzizan9fz0Z9UxupN1uLuo1/QQf7/jomWgbVkMFjiuB/wBVNt/04y2317t+yjCCsXUp8u2ruTX9bH98DT0o3ZnNFc9RN29ut2WslYPzyn9P69R09CGmSIzYk2M9s9qe37We1+6/eKJ52qJ1zV9W0627S0RJfIZLlXIHAWHi8x7nuyYrIRv3SKeTjzdbb/yllF4olWhjLRhZKcf52PdKEY0AZd2dwVVPxxw1x9LjNqWPEKxHO33FMYoOVbtvMm6D7X0tjAqUozz7Q3YvFxb/AP6ntN5jqvX0e414ylLWhBhUGQ3YyaZGQaV8NFeb6tFW1pjOWlHdt047VjU5qYttl7h/Hk5xfVna60dySYyPMZVFpj+m7AI3iO2/POU+l/DeqsWerDdH/wC7DUWckqtgkSJHjDyDgz0yn6NMGGjKU/bHeXe0ygyW1qzaYpfCdJr2F/JHV9N0JQnGDerMlN1TbLULF2yDaO2Lgusbubuo9LixiQ1JTixSe4MsQo3U5sWomUo+SnS7TVgMobzTVk/U4rESO2I1FRpqshWN3Vul3lsDRfc3KXESsyOG1ZFfDm/noa+BWyruPQdGzfOTKO2o6m0IjUyEzKClLuML5t69o6nbxlv2mndSo+pOK3dDLat7lusWNYihndarrhBS4rtltdkvmFxuuBuzOeq9D0C5rOcCG257KjeLoPuo+7d/Wvg4+hpjDX0NPV2TNl/dtgspWNpER2187bz4q0ft1pY7owvbIfd+kWQMeaoy8X8behtDUIRuNRgNRq8GX77DbIjFsvLLi66n/wDrV7mlkhE32fP6HlOUCufjqqTJyenPUJx2IBLEtptzgLBjnP5fJ56vh2siN6jDTzne/aXJaza5r8HQUPVpy0AIbW5Emdx03bLLG1K22W7axlquidb0zT1pEYy1fbtTFzxybm7srBwhfNdFjugI9S0NOLKEZS9juEsBRZzDMIBUXFODOeivTdXSlpx1ohqS4jKQzOHASAwLi1KpyPSL1L1g1JulGU3O2eKmVL2xYyK+CxZDfjqWpJ2QYMtWMNxGcZn8vdtIwjN9sarOPKVmulgdDf1LuRmy3x0ppGjUvRnDHErY3BfB5bcFi7U/mBqasNLUOWSmyNyax5FuyUjd89Ju09JdOQRnHWwfTKZFXc/bGd7sVUd3mnz099M7shoxNf3EcwiTlFY/cMtP7YxXzZiWS8pvY6rQx7GENhPfKQ/dUBi04gaZw5SKfKZMC3vIRjLmJpsrAW+cLIo5w3Way1mf8PjLVL1IfW05BtwhFj7NsjDlRFXzSgF0PVdPWlOEdODK63SiMRPbVhe2SGKJWrjFOidAUfUzT90NNWUt3H3e6rkgomPjyfhlL1eelPZszhFyxE9rEsqucx8HD1KHq+g6jGJFV40IpTwiSiN1/TCI29Beq6UI6epqbojtTctEl/RClzV0VRfJ0m6GlmhtDX02ADFmmR0z45IxONu6tvm8e56W9t6tDV0r1B/l6m2MrY7lsKiZoSkaOTxjO9nq6tupAWI0t8V7r/SnF2I/no3X9Og3rM5EVuSTjAkkWIwx7pjbW7N1m16iStFpVsY6/wBGcqAjL7TUgSlcg3tnl4N3N/nHTXt9Lto6H0yO6bLd9WdgtCCF+2vbV4ozhpP2ujoS0k0pzdPfexT6llyrxJKI1TzS3XQXrXqc4fyYVDTY2RT3RXmBIoxji/BbQ9YNRlii1a0xlq+kS3MzUiw3PsFojm8yke4leG/i8ND93oR04SluupGTO6tpQ34sUD9+bQdLvCWjE1JTjqxumRW6q2ohRZRbbhcY6s1e/Za8XEtKX3G6mG6oqNHudhJU82+epaZf2E+jzI/Xl7ZLFFOMCuKT9LL8of6uudp3U5wlKowIl7Yy2U+JRm3tS4/IoXXSrS09WW7RkzQMF4BPc4/58h1PuNLUj7DgLlF+67xYeKjZ/XjpOORvBse+9YdMyoUxQc+2UQC34nlseL/E/S9d1kuM2Je5zEnuF8cPFZVfjd1DV77RnH6a6Sbioyue7hLPbG8FCyCv8qvU9SU5xN2np6kPqGxJzCSFAwN0rVoxjbeBHrsRyIG7rudOGkwnuklYaJNN7Qxjkkjf3ecdVS9WiO/Yk4pGSu6EMLJk37pA/ZGLRENyvXtT+G9MK+rOYo/T2bpBybUX6ZeN0gwypL686GhDTCcNXUjS3vWA7WTFcQimTcAtVi0aHSBTt5dzKWwlJRI1e0j5OMvORc8109j2kCBqRGQwuJIJCyIxDd9p7i7rNnjkeHpsZk4aL9C7hq0sZWqxufulIjaZop5P01w9BNKUZOt9WNxmwnp7YsNyBCMUgYr2kLV8Ek6EqyDp4K4afddyzg1p6avvkqTpUhGWOcCiVTY8dM49lq6ZHdtibahpxZSlze60IuMeWheaCHdermlKVRhbqH27Yu5zH6jGNqEr5Gnj55owgmnram2LJJlc3eT3IRlcwFcNZ+XQnrRPuNOOk6ZqTjusdmmSgXEluUJfbUg3YEqs5Ku57j+Wko0y3RIkaIRJe2VKeAkFCmaxgbV9MNTVjroDHUJSjqSEmbLNSMouTTAvFO3N8dX9x2MNXVY1tktXKEZJFie6CuFP8wnuPJQMC2PqHt3R3K/JuJNYd2TPnky112XctSNQiM1vUDMWMZMNzVoFFCfisjPR7b6UnTNGP051ubisgfbdl42uPn56A1dOUpbIBCKsmW9YjSBcOLMykHO3Dz0hLZX3m9XcEoRje6DL2tD7cWkR52+ZYxt6u1O51DdF3MWEioHvPbbuKHdXLXjh3bQ/sNOcSBHbOcYikZ/aq1UZZp2n6r5xwJB2soTkkQnqxq5NhTf6aGBdBW6/Mt1dOuwM36f6JCGtc91yvdHUjGKSQYbsjIRclXj9um3ceg6MTEUiRI3vZYD3cWwxutfb7Tga6Jl3cdOValOo4J7alSk2N/KqxDis45r1fVIxk7VYc7ZXJnusoYEqw3Ustl5qjA22Detdoduaf094SdkpRw4H9MaijfD+5eevdnB1dzPQZbZvj6UkkJtJbiMh+4pcLWMkI+txv+TH+WK00VdhJintrOKvi18w0/UNOc6I0H2tbtuRaslIjYtgXj9ukw0EQ9J3pGelF2+2pEakNUkuWtoFLy4eg+09BPcxmEdNi9v/ADI8st0lpk/kTC+DjpjKUYxhNPrSnExe4XbZGJbmrw+1Uecde1u40pzIfTjL6cllJsiSrdUpF3YeZK4avHTcQTYV6bGOjpOmVNBlNgFRVznmua5ccGKC7ruXdKEZTMSuKe2b8Y2juuq8olqI1v8ADYxvRmRE3RjITl90d1fbRzlc2eeod16FPZL3SjiQh7sb02xSNgqyOfGC76mWQJd32kkj7SAIbJS+nEhRanG4y3z+DIhdp6dU5S3/AFdJuMJbgiBIrbIRZZYCgUSpx0dq9lqkgdWKRr7lUX5qthWV+3I34L4dwVtiy1JK7diTrPO1/wAocD4MZVM7D4FM9bQhcpabpv0/pjtiy2yEFtrdiRksfwV0o1OwL2rpukOCxaviU5o2FWpeXmutLo689XWiuipDcRZw2bosXcbJTx9w7W1uNUYVut6FD6m4/l+53RR2gYjMkG2UAixpttf6Q7KTFXZGjHV1JDJi+0raRzKrW3cBWaK8nVM/4g3S21GBx7vdCuHBwOZcp++Ho3S/gqbvWcWCXt0kkmeLxtdtU1dXdVSWf4bS1HT2RnJYxWe1RH2pKIEvOdpus3Xw1Xsba+yPqfproa0Zb4GnAjPbH+VGVXE2N7WVZvMjxeFy3q/rWlLUm/RYrXEjwtvH6ivn9842npunH6u+OrUYQSWnGLHy+7be3Y24I4KPN9JfUP4N05y+ppyYkrnIkFBhWCAbc2Xtrjxbnxp8i4SjqRndXvACyey8xKKjKnAe3P8ATx+/VPd+o3N2CR/9ILm2+c4+Xz89bB/grSiMY6jJjIWdVHa8lXUZHtfuvnBiwO8/hvT09SUbfa/HJxgVS08tXwvHQ0bJ+Mr9I9QhLRm2xnCTIy8cl/Nvhvh4x0ml3rrapOS7+LWuHAJVfF9PdP0TTsdPNWpZyf7Vfn+ubwR2n8KadvvNxe35eeakEax5bs5MqUAuKzYz9NhPR3sa3NAR0pOOUg3h2vnLWCrl0P22jq/V3x1NRkvs013ezlixTaR5u/uvx057aGrPdqxkSg6f8s4iMqtak7X8BV04quhpauoEJ6qSlP2GnBEK3Z3WWLkltk/tXXRVHLy9A0PUa+pLVrTlP3YjcXc81nYOLvErW89cj3SXKGpuJTqpbklyKErsGhVpvnGKe20dXuHUizdL6cWLH6Yx30+2fOUZfHyZfdHve61frQjpaH0o7r3RguQokYjYAVdDdvOF8jrNBHpMZRXW7m4mSGne7A3Zx7KrPEluuOmMdfU0yMtTX0t0sRJe3ayqW1lUlltrdLFZzRmff9yzhAmabJiyXUMRqLJ9sdwbQX8tUuKC0PRV2auvKOpFjGbBubBlcwXKRupylLmq+3p3RO8sn3HY91tJLBYyNxGLJf1MhUMmKqKuL4ej9T1eO+UZ6i7nM2wQXcRjuT7sLxttuVdcfqTWIx08WpTs3UpK5jH2eT2jQtRXpPo67qyNOGlCJtF3PESRfubkkd10UbpXS0dIFk08vS9OpEVd2QUmW1VMZFwjj9XnDx1Rqa0NOOpKEgluPqSzLhI7rmquTBfGfnr09Vlqx0SMTbGoy2qUK7IxxG3b83WFbpD7iTpkdJ+nCZMmMbjE3jbcsYqsj9xcc9D0II1+5nrSjp3pammrUiUouCTuY1RRgtRvihpZp9nqx1ZMtI1O3ZEQkQgxWtk47U+5QVtRCvHUJ/w13EtXR1dxKM5XPdVheIkGzNXho81Q9NvVu509F2x05NxKhFqAqjRgJAyndNUNX0r7YyJ2ZukTIRuUvdsljbUqFGD7W99GdwlldAd4w9u2c5TiMN2opQRBSkGC3RUuHJ0D3vrOpEnpfSNOOxI7pS8nyH338JSF4x0Hp9rp6ejHUnp6g7BSMr9t4sqRGNU7ji/CYlu0Ohn2fb6mpN90YiCMp1twkhyy5+DNW5pG/cz7fQ+5dj7ZQlFd0v0+SuB5x/XGF9K9bRl2/wBOepGcm2Lc2IDGEWVEYiCy5r4QR9of4nV1U1NKfGZMhkB4vMW2nFX8p1SXQ5RobaGvpA6sIRJiXGoUBLBHT9oSaHhVXJYxv7FhrU/TvbUdObRW2pOmxZRVN1XGKUnNXFb2/pWpqwZx04EjY44RrdirXblzdVi3A+r3epDQ9iSlG7hKExTLco4US8pX28ctL5J2G912+sa02GnORKmtKZuiRp2zjKb8XSPPt6F0vXoyZbpwYARqiTIvzWBz91c55u7fRv4odUYQhNyEpO1RUFUSWzDgj/bo7u9N3Eo6W2MxGQ7iTKSyu6lRK25NVm+i60D+QGHqWp3LJjuYQWWSLKivuOKvxV1TflP9N7yWofUbbXaxkbcHDRhsfkv4es9q946CmzUZS9pKUq2xE3xIY4sMphDjKbparqXq6Md0I+x+oMEcSuoVVFAhVL+XpVfQNBPdfW0vov8An9v1UHV3TyMpbIxBTC345rof0b/FxlqYxGU7nKRKKmeBuN5RxBL+Doz/AB+vGyyVxfpxiMhqW7MaZ/NSOK/PXPT/AFvUm/y3xUiQx2y+NuPdd1Yc/wByw6Lu47vuHS+pE9vMVq6tLmRlxbkKaVuzE9PVlOLJQItWCAMo3cmL7VxV1Y/HQ+r6w6UScqnN/lsICEZrkbu7cckT8+1S9X6E4zhqEYTnldtI8i5QHNt1LJ+yw8CBdP0Y1Zas4a2sqAA7ZfISbqcc4VHk4zKv03+HwmS1IGjHas/chJ+JxX8srx9r0F3XZ6sNIYaX06q5M736lmI1zG7pK3UA9W6Xd6kVYb5yD3Kk64TnKj/prCOTBoYBrd1L6iGmaepW7Fx4+83ILWGmiua6J1fUSCbZSqvdEi8c5Cm/2+MuemsPUCMkMYQDP3Z9v4sibcDQUcq/utY05RlGGownwhEGUiQ7XahWLFzfGEJXyBLtO5/m7dP6cidYJFSpYjYCcnFuOOXqHc+jkyGkmpvy7TYx8tRU9orZ7h91dE6Hcx043p6VS1JXLdt/vso55s56uPUkqCXPm0cF0ouZGOLuqOV6dJDTpi59D02dBJQraqsUo23LaAXRO3isNBR23pepWJSAc7ZcJ5qykvnx/S+nGhtnuum8O6O5ougZJ+FHmsc7iEfqBcdKYxTBMkHNNpKJkxk+LbropI2U7Ffb/wAP/TYSZkoXvpV3ONsSPmS8JYZ+K6E9b77Xiy0RY2ZjBfsfcHnbGmvahWGw6e6/psmNGM2SbEOGJEc3f/I8dUx9LKlKiMa2yizxbjz7uDJd00qHRZsvHbtin0jvYyg9vDfpRmbtSaOosisxI/aYM4ceGkp9M7vXlq6UpakpZxCc4yikhMRJXhxuS0cp5K7z0uMZBC8n3QupXyDuLjWdxY+FwpXZ+k6Wm6c0tPuj7rcrEijiVbPcUcF5wVeBSgopl2qas46mkacNJj7Y6kq1I/pldZqNB7pEgwBa7ZbL0Y6UX6kh98m4s1fa6iHAX7Gx+bc+7TtVBMfRk4N+zNSpknua9vih456s1dGOlCUyYlOQvKBQ5dz/APjFeeV0+zmljAT2fpsIki5bwtIrduIzmGbM+0lT8RvPdb1jSi6hEjKbZqZSTtiFzlt3tEc02pWFUzUu6jHdKJXuKlaIuVo80fdH+nObuzY6mqBpxba1EhKRGJTJYxMi223cnnHQn6Jofa/e/wAi5stDVlfsxMJXtiXVHtiPjlau+l/Z9xH60WWvPcEiM0iEN3iNyCjBVMc1i66N7ruYOoS1NOdSTZuGmTWQaC6PhfGbpD6pCp6On3EWOlBfcwlUsY9xmww0Yeb56TEsjyfqRtn9TXH2t0xiSUK42rF+I4al+3QOn63H6EoR1dPTlI+kym1JtRnCP2pcpZs8KAV0b6fpdvq60NTTJjENsWpQlScEpFUhKxDPFvUe+/hjQ1tTUnqkxzqTjYSsUkm2L7fgRVL+bEmPHZZ2npuhA3TgaSxzKU1hGZdyjYvuM/ctN56z3rPqcZxNPtdTU1J6v8thHT2m37ajwWuPt4f010/7TtO204rpalfaFumRlR9s6kx3fdd0FlDjqfYfw1p6ZGYXMGcJsvbkCVgESNtjjk8DVKOLBSp5Ev8AC/p4asvqj/Jio3KDCSL7oYJWWeQD/VfV2v64aVR07Y0bpbj3NVR7X+7eDHPTHVLvcTiBEjGYwGUeUjym0iDSvgpDqev6V2+vCXt1Eijvjyp/1SnABWWg8f6jYXbyLv4c/iNlqMJxlKExke6Mc+UurPgby58ddn63rb4btGcqGLMaJWgSl8onDipOfnt6ENKMdLWgkT3E/aMf1A3eXbWf8uHyXr6P+M7dYwYHkObGOAdtf9xVZzz0LAnvQq1e0lIm6WlE1ZjbGRJolk2q7TbVV8FcnRPaawdvGRCTOQi25mLF4B3ypNh/lC8dJu30Zdp3eppzlqn0wlenEn7XPuUKhTTKqy8Z62Ppfcw14x1o79xRskNE/EpSDI2pL83z0JWVLAv7PWNYj/iYbGDId5mQ4UM1eW88SPN9A/xb3moZjKTB+5tpBNop5UeXNfv047/RZR1NOALopN21uRfqewpvBIoc15z0m9Y9Q+pqyhPTUgxlGWIyQu61Kr6YWXdbn9klvoSWbKex9XnNiTmWu51Uu8P2rEY39tHPN83b3HrXtXbv1G2Wo7SUTGPpSDdREtr7TxRHp76R2+n9KT9HU03Pt1RyWtxtQC1r+rzfWe7xhk+iSNJrew31udvDLN1fl84TqqSDDYx1ibHU06iasoe32xYsv8u19xdNJ814pU+g+v6mmzh3McEdvvjkf2ljI5PNny9OfTvTdZ0tOUNRSRUNzKgPbVPutrHLxn4Ua3b9zv36kF01jJxG0cNRzTHF25/r1KwwVaH/AG3qu/RnLdu0yZEJkWLaD9QqtuYoRw18mFnpXaz1e4jZ7I5k6NRiFLFE4d2KjeBMZufpsdH6L7pSjLUZEcsg44RKaKYvkzfUu+nGFUSjBgyixzvnYxEPz88r+LWlROsDH1HutJ1PeQkMsSsj7tpTIElXBmwvJk6Ra+jqbtSGpFYremwhGccU1trdIa/TkfuM9B9pp/V1Cetpv3x+qxrdArDRbT884T4OmE/Vdbt9aBI+uSFhKGntmhYXiMWTGrp4elfspIHnpa8XTIQj5qG3ZW2NpLOFrHmym16I9I9OvTNScmTLdcJwv/0sZGb/AB+X89c05XH6mnqLLOpqSkCCC4Gwmt3FwU4FLC9J/iD6k5SlJZuSLASqOGxsy/Bz89GEGaHnf6EoT3ae6nMncw3EcMmLUVM+4L/3WOj3enMhsnE1Py+2nEqppWI55quc2P8A4zRZ1qRCo7pSjmrsWWy683eePHSvV7/UYRmxlTHdGhQxgpKxnhL5Pjp8u0JJs28p1HKNcmEx+K8/189Ca8kuMBZ+CtyUZf3xVfH+9vd73axvbVe52jnFRay7VoWuGugGGojFYO4raOxSXlZWq4tcYx+J7yehKTWkFQKjNltuvtdriPMsntznm+bzXQupulE2EXT+wyX5HEXCogNv7t9CQ0ZzdXaacGEJJHeqrW3dJRjku/NGKM1Q7iGip/1ZxczntjIW5SJTMsl3X7j22FNPVrGTlnKTwFwqDUtLZIjJJSRI24Zt1usaq692eTpP3OpOTKX1LdbHBcs04LBWwqnDXK9NH1iMzYH1Jafv1IwitkgLNiQIEZcu77iMRckO4NVlP2hppHdq6THbmqjE5+DEkwft0qszz2Deh+mGpqydbKZjB3EQeUbyx+Xmynz1oNLWl2+lLTdjNZS0yPtMrtHPN83QCZeek3YMNGWm6xKX1L2MfaQShzY0qGVpv+luo63czlHS1QIxjKO0pk0g2e5Tzb5OLKqmlRLyy30l7qWpOU5EmSbY426VTMakgjtkUIRDjd+EjvP4f7f605dzrSYpcIs5Gxqp3nNvBj4rB1XpemvbwlvlOe/UJe4iT3I3MkLLbXAy3KYLU6rl2ncQIzhPT09L79Rk37SvdK4+TBGIt85a6VUO84HOt3AI6kllUiEooMYtC3aRJVhHk5Beu6vqJpFsyANSlqRpmBdFG3fiXj8BfS/0ruY/Rk6mkaYXrwyxdsYlWkaFuiI8Lg8qe+/h87gf5ruky1JXpR3R87d9OpiwpclX46q3RNK8g3Z+odvraunqka1JMpasH6k4ylLF7UY2cm0/HWq0u6SWybAdtSI+0ecCl5u9tB/e+vn2r6HrdtrwluYDneG5P+283/7vx1rvTfXJR07JurtlW+UWO7ceI01QV+wZqqnOmXNdoWaOlqd3rapAjpkHJKdSjO8EsxT3HLH2v55ZT9LkwhpyZMNXUnOZKbW4iEWs8IT+HnPsOoafp4y06kQ1Yo6mDTWDaROWMSwq8DfNdEyhOITJsYrVXTd5iL77aeW3n4sTpkt+g7tO00dst7Tb9smUSio0yie/F4zg/ol9a0taJP8Am1om2MsLM3VulH7boqhX8Niir+J560J6UDW1JG0dsZMY2tDGnF25Wuep+nd5qEHS1tOWouElP218KoFWeVukrNNtjrs56t/FKx1dIJT0pQ2M5EdPU+3CpGttWfaYXjy19KuXa6epCRpadBqyKGO0Ytv2g1f4Evm+sp6l6VqSlPTr6R9wSyI+N/BXHHnxnpieruh2nthsnII8clFMiS+7myOH9huGi2k1gfej+oktTeMNTR+x1Lizv2qai+6UcFY/UtNdX97CctMjHQhsjIkS+oLIcuy1I4EplSBVYOsL/C/dasu7jPf72W7c275c7V4fLT8cdGd13+vuNLTnL2xWpu4C9vsJWDVUxMGRz0A4U6NJp+oGlJhqdxqMEXSXdKmwlCKi3WTKmTqHcepak3TlKJJme3GSPO5uRC6xxSWNdA9t3M9XThGUoSMs4SC9OUWWTjxZzWaG2m7V36MoamnChbjKctscZKjWCrkefHyDi8mdB2t3+rOcDT+rpydPdpjsSVGSREqJVYH4+KbdbW1pEZkJxnAvbRtEGMtrW6GE9rV0c9Sj6j/Knq/RI79O8akXac7tPj2qkvHA/sF3P8Q1I0p7yMzdu05XLxj3QlLK48n9qGwotlo6bLS11+nN0tpCtpbkkTK9qBhC7Hnof1zu9SMAlpzjUmOmxCcpWZM7Z7cAyzeOfI3Z9zKOnJjq6aF7mUN7GRuKFSpNY3fPxfR/pnqkYRiz1TUVZJAPbuM2PuM8rEjyjnqR00ZnsPU5bkgYr35RKbzGMcmfH72dPPTPWKI7pM39KVKjac3k1Cs+MccPTM9L0Js90ISx7SOkRC7T23bNXLLmiynrCz7FhqbNWGxv7VBaaqx/4SzjpvCKxI0+l3EGe+OoRgntWgQs26lJ7rROMMrHoCXosZQNaDLeSyRk+5t3I+N5mJdNh56G7b0+MO6UsNkrivvvwmalaYGX78nRup6wxkw1iG6ct0Y4bEwSz/1OWyxWt3yZQU/4i/0rRDuZbbki2TEJRWpDi3mm/LeejZ9hoapjbo1aQm7oyU4i/pByYyLQeCO10tO9yT437d1FFH2xlSOBF/cbKr0dDRn/ANOpF2+0k0h7aBdgtbsmOeOhPpib7NXrdtHdbItolJlsUa+6U43yAF1XANL7W7aJe1ie1Y7X4JOKZe3B7rxd4yB/+FY+7aYG8bX9hqnKCqYccqja3p8myNi3un78njeqN0R4+KAB6qj0Hkys/UdUkjWLv7aHFt3n5ou0PurHexjqandstSThYybvbhjKhaXbEjglyNNUPdbQjtvU5chs34fiPDXG3an9TofupxIrEIykN7o7FLuSifEhfnHO2ukYtKqQPD1HUy7C875ETTGMqIkWmUprSjgxi+kffesarODJjDa1jTu8fct1J5PHD+bazJ6lwmOKuOmSDmh9zYW4RzuB6M0/QdG4KIxKnpyuUV+bLv8AIe1znkQwpRyy/wBBDU03XYEuIwkjGUTN0suByoA5rdXTOGrEk+7TiQ9spfZEKKu7/u1bi8B0o7v1I2bZabKQqyIqRdwS2xsKspzzLyY6A7jspylN1HUhoVJrFRC8MM0gE3Lh/NdWm1ox2R1PU9KE56JqTmTUZM703zG4EVw+Yx3L+Kpps0TRJO7T0yIRlGUorc9mZIaly9rdRoC/uTpf/wDpEpb4hp6eo0xlHmktdrcgAoGucJ030e1k6c92pHWhGLHMPpu4MsqlQhhqnnPyqdDbRHuPWNI0/qae00ow2khuNmUjt3FR4wLdhdJ1lf8A6s146v1J0HnbHxWG3MqJHnxHGDp93nrGhtNLVjtjAi6ZT7guESo/OTNc+OkfqOiqaGk6kdKQstwETIxFYlFfLbYdJt4GqAJTmynLTmEJsmLJbTLD7raqsS+et53E9ujp6TpwjKDE2k2RpSWRlQdtG7OKrkL6S9ppTjoTjpkjWcSlGURhF/yLK8loF4R8HVvokHXjDS2RjpBG9aMuaj7tMjIyyUXwWuU6Vt6G6Z075NP3ESV7b3EWMSq2vJHdFla+Vrz0t7zutfftEGx+/ZIbpjKJX8ywHj7T8dOZ9t2xr6qR3LGqnL6kRG8Rplu5oZLlwdD9qw7qWpHSGGoIW+2JSm6WljdcbhT7c08nUqIk0B9vGf0/eRjKmT3DZKIZd2C2rLtVQqXVGp3Q7zUAkoRkSrgw7iIK45/t46O0e41p1v0px2Z2beYyfpz2sr9tykbVpwXVdU+pemkmBKLp52yQpwe2aHkAFJJYXS4Psf2e1OzZaRv1ZAXuntEkFVV3g3eH4eQ6y/rnpOuStFxujE52uBI2otNl2P7dNpx1oSlCO+e1YlRsnVe3bVli5/3Ltfd52EpyZR1CM9NNu4aQ2tMsv237Od24ze7pji+Jl+27bW09Gb9OOnsjupFRq90dz9yZcpkPx04/h70CeqRlryi3FlpysXdIIjJMeeLu6viul3a6korWoBomIyb3klCuKDJRka446n/DunqazIuGnAixZO24jIEhYqg/JX48mFkbTNFr+maUtLSl9LUNTShwO3cRwxQfcNbvHHLddeh3GtrtyhE05Ktxihn9enKaxFt3UDlu3pb2HostPcw7qZqRns02MnYwod0qFQaw1TH+vV/caWyBDS51E3jOTK6C4wZA2Em0Sh4Oqu0ZtdHO99ADufeqMCZ4FEtIZYwEoPzzy9Ves6Wlqxe41NKSAIwkCJUVbldb/wBWTj93nq3dacmEu4WiLGX09yXhjGl9qnwsq/pLoKPqGh9GW6D9LTn/AC4FC3XlGN+abyR5z0PZSsL/AId9G7WbKUN0/qQIogkGUvEj3UpSIVdK2dLv4k09Lt9Z0mA3CEWhj+n7x8qcjebenn8G+ryloShOoaZK9OJhiOXGPbLxICN7zzXXvVv4dmyhr6co/UfdfNt4k3+msYvxQ9FWsBdSyB+kerGnqQZactsj2h7pN0xlHdbtK5ZL7j4y57/Q0u5hE1HeQldNYXA4+VL+f3K6V9hqznrSlN0WNbSMhCWa3R3KEb8ljTjjo2XYmibzTpZcExhz8KUeXnPmrOnVIl7BPUPQrYARjNhtjJkpQO3O22WArzRlyg2v6DGR9sZJ7k8n3m081h8/B8PTzSjGWx1HVhLfvIbiMbrKxyUX8tP9ukT3Wt/iZxo+3fG6GUWtvClH/wDqcVC/0qLYTH03Vi3e2OpHbCTZIxjdFB3OKu9w2Mi+h9DsphCUtd0mv5lxqKi4t9spfI1tzjJ1L071OGrNZJuglTVLRX25pwNDeKOjjTdd2moy0gVpjttiuEpbVdtXGxRrpRb7NUk5Ukbn/CXaiPyWfuYz/f8ApXUdXtmNgKp5abov5xg8L/Tq6S2hD5z/AHOPH/yPxiG9bKC3DQYw/jy/l/autzexbr9lMlFI8Pl2g87lzJRwV8/jImp6RqPu3VikiEbwgK2+aolxf79OpTaxf+wZx+9eOgtfUkcy/HJjFNp+H/h6KQhRqdtPRjR8KFu5S+WiubzfLnoeBO3TgmI3LbW6uAX5zyPyeejO67iEdu4ajWKoW/1H6j8f/HQPqXqs9OEY7byTRkSrOZSMZ/Fn74rqEck8so14GnGW7bKbH7QXLV7ni2+R+XHk3T0iGnOelBYamm3STS40RBkN3fsrMqL6Qd33EUCJLNRiH6c8fG5+On3p8I6GmRhqDuakeYy237QySxVK/PHT6yS1Qs9D9INK4fR1HVdMZb2MUf0kZjUWVvtJEqPxfT01tCMmEWOmSiLAdtuVvZ7lyXuW8810p7qU9PV3rKW7MTcMdSNAnHNuDnFAjgXv+3dUJRkaaNpI+2sxujDY+1eOOHqZPpC2xj3/AGkdVo04m8Y7mJlLvdtr2nNNucVWV/rnbHcGnDTXS0yRp6gl7HJGwarcbc0WiuGoenfU1GUtTW3yWMSlGO2YM5LbbG6v8c9GerOm6j9KZHVCLtjpkhtU3yMcYpeCy7tLvBSTTo5/DX8Oy7PUlOWoSWKRoscmQ5Eqm/mR/wCo7vNffD6kdbaxu85+PbMn8lU4afw9Z/1b/EalIEHOdMlFRqyxtMGMcHL1KWnN0Akav1rs1JS3WCDfwbrGKYu3PR1Q5Re2cl6v3GsQiG2WlqXG4IZsIsuArFfMbt6cf4j6EoakNLfLWJbdXdTu2s2Eo5jzAK3GbfmqfSe7Z6coQlB+lLbNWrKFlVfau4P/AEnL010+xhGU9sqiwDZYEpjK6g2K7i/P5fAvROOwDV9Z1ISpuURzxFFuFYUkFFlH/FN/Tu6juUjHd+qS5lRWF93C+HzfN9Zz1jsPraaaOnpxlHUD2h7ja1udt3iqzx5rFvY+l6je7U0SZL9cpzk1k9txjf7rxweE3Wi4+NyGZ2kWL7xI3tY0ZlhNlYTisv5ayu9S9Pjqu/ce6WElgiCRg01ui8J4UbvqOp3EoQYauiSlZGE26j8TllYpZQS+c+OmceyWW2TF0zcUfGLCjEUPzy5urVMFBp0C9v6fHR09sSM4sf5t3KlA2rHKTuh2G223MToLs/WoRi1GGmbuZRxKMais5DkLrPD+cDQ9GSMdkYLFUQW2SZlkwmRvHDadB6WlKEllKUNWA87YRYyOSLmRRTnEgRDDQOHsS9rr6vcan1dOT7GSlDCmy9rHBw1UvmsdPperaWlpzjL6UJYkMVIycxUYFNVmNf7K9F9p26QdsokUtSIN34CtxtKMufFHVWr2ujqLDYam20u6BxUcUOAz8rnpJkvLFb3+npS2CO+e9lme9aGPGL9oH+/Iidx2OjPuY7Y6Qab747i0YjZp1xEtVDI4x067f+GdRjtklSjUqjlK87miPOa/b46A/wDpojKw3V+qQSTz+pfN/wBjHANJmy8Y51PUISi73TltjbTzFQKGkFFovjwX0vj35qQkaTo9uDtnFXBa/wAuUaLzz+WqzdOno6kZ6sdsmDHOpqBEikV4iNDa3J8XzQi6WoDqazAUa37ZI0xppjeMc7Xxyljk0zJ+PiUaXfOjBNSOlvibYwlDdY5G6xEDwv8Au9ODutOPtjK9PTB9ka2nhI4lQrkbpecdc7Nh79XdvI+1GGI3mOyT4I8l0pdjyH6mx1ZEdMZ7QhtI7Q4eTMW+bDmJflJU8E7Z7S9TmzlcbjW7CPtK/Uq2VnGbKOOqu99LjrazvSO2BcotBf23SkuawnGfjq/tYamgu6UK8DUlSk+67S0rI4P1U2s4XpsPq7CTI0EZJCMhIytrHinhCrirN1s0ikBanoL20zVCrgMblxYTbOVixzgxS1i2fo/dh7Hd/M2hxtXiqZEUtQaPHOOr46LulOIEKHZdqi+2KmHCcL+Pgrs+20JzjPTlGhSE5brjdbVmxKl/pz7lRw9CT7N1FSyma2P3GP7lf7/j/wAfnk4Xao2fv8n4c8dXERGy8nP7nVcPuT8H/J1uUVSjZxcXJw/GRb+G/i/iul/e90QPdKJig4bq9uMf0/cOnGtJ/vf/AB1V33YacorLTgu1bYi44zXQTIx3e6st5ZJjj3e0JNntZNvLlPF89A6Xp3cb98IRA3DprmQtZkf3E/POQ+gaekbeD+37f/L1CXg8EV/56TRK8a2zFR9E1p1SQjCIm4Bu7wnuUqvtrD89Xdv6LPQuVm/7mbY8ZQbvF8mM/GNhHMqeKMeOekPqZcRcux5/bpUDikjN93owjOJCBIFLhKQQcAxY4MW5s8eMFT9P+vpsTRmJW1lGRaxjFmlXZ4bxa7ctazstCMdGO2JGoiUBTjP79NDSNscHjx+F/wCc9LiJeJGB7D+AZwkT3LKLlWn+5mni/j98Pu19EIDJPF1Gks88UuOPlensTn8cfjjqGuXLP4/+enVF0tmd9Q0U+3TWL9yOTj55vixP98J+69E1ZR9wQuTduAaCPluSh4wNrZ1vJnP/AJ5kf8Y6T+uRAjRWU/2cdS/YpxRmu39M2RhRDTkzKi5aq5ScErsPaFUNlWhMe8ZxvSlNqwZAMdRKpHJ/3YzXVXZwGeqIJUGnObln98H9ugNbVY6uoRWJFkRBqi44Pg6UnSs53HsZ+n9+hImpKK7ohCLdop+n21weKriui+19U2Fyti8W0Ig3H4PFSML5voTupuMv3SP6Ya/a89aD0zQjPTWcSTdXIF5j89VkcVmv7Ow19OaMZfmm6SgqQ2EcPwDb46Nl24QwFVYV/wDFVjH9f69LvR9M97Rdua//AJE6ddtpDLIPufHQvk6Y3Vi3U7CMkl7XauMefH+nz5z+behO79N3RvfsTO2UY7Q21tphuc5c+MF9MZya5+P95Z6v0/1f93/F9FFNWqYjh6PqjtgwjCqlQRpzbFhVeMU+P3WPadjHTIkY3y7l3P8AXAuaMfh8qFQkkiv8p1C8P/af0rjoqsCUFHKKZ6EdgSI/PyXxjhc4vmseeqSEB2ntLDcVgfk+Ptzn4a46J7PK3mo3n52Xf79U6k3bLLi6/GDplA+t2MGNytaUsuyrzij4zUs/v1R3f8L6UgSWpBcgRgDQFVKG5D4ldftT0w7ovffh/wCPp1/y/wB+pdtJ2Sf/ADgf+ejYml2ZD1b05003R3wypn3N/wCUCN+Pwl8469HWlDSZ7UlBrLuGLT7kf2y0YOn3rkmpZ8D/AF31f71j9uk3pj7H8BX4+7j+3USxSOaaUdAfdelEtSMjUIk5bmM0Hd/mhd8hxu/SVeOj9P8Ah+cT3TjLTpZR2yY5bOY1Gf7ic58jD0XXk9vO5LRKs8e6PHxy/wB3ouvfP/SS2/j3vHx00jWMVWTO6GtPSfpw0YyN3MdknTX9Qx4ll8jV8pfReh3UiRv0mOot2QJZ3e0jbGpLi8cZc9PNPOr245GVP55q/wCx/brhkVy73nP65v8AyD/Q6FHJosH/2Q=="/>
          <p:cNvSpPr>
            <a:spLocks noChangeAspect="1" noChangeArrowheads="1"/>
          </p:cNvSpPr>
          <p:nvPr/>
        </p:nvSpPr>
        <p:spPr bwMode="auto">
          <a:xfrm>
            <a:off x="77788" y="-846138"/>
            <a:ext cx="2590800" cy="177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798" name="Picture 3" descr="S:\A Public Works Directory\PROJECTS\82340 - DONNELLY AVE - PARKING LOT C - Green Streets\PHOTOS\Construction\03_March\P100068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830763" y="152400"/>
            <a:ext cx="2857500" cy="3810000"/>
          </a:xfrm>
        </p:spPr>
      </p:pic>
      <p:sp>
        <p:nvSpPr>
          <p:cNvPr id="17" name="Text Placeholder 6"/>
          <p:cNvSpPr txBox="1">
            <a:spLocks/>
          </p:cNvSpPr>
          <p:nvPr/>
        </p:nvSpPr>
        <p:spPr>
          <a:xfrm>
            <a:off x="4800600" y="3962400"/>
            <a:ext cx="2819400" cy="706438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kern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Valley Oak Trees</a:t>
            </a:r>
          </a:p>
        </p:txBody>
      </p:sp>
      <p:pic>
        <p:nvPicPr>
          <p:cNvPr id="33800" name="Picture 5" descr="S:\A Public Works Directory\PROJECTS\82340 - DONNELLY AVE - PARKING LOT C - Green Streets\PHOTOS\Post Construction Photos\IMG_01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" y="4343400"/>
            <a:ext cx="2946400" cy="2198688"/>
          </a:xfrm>
        </p:spPr>
      </p:pic>
      <p:sp>
        <p:nvSpPr>
          <p:cNvPr id="19" name="Text Placeholder 5"/>
          <p:cNvSpPr txBox="1">
            <a:spLocks/>
          </p:cNvSpPr>
          <p:nvPr/>
        </p:nvSpPr>
        <p:spPr bwMode="auto">
          <a:xfrm>
            <a:off x="609600" y="655320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kern="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White flowering </a:t>
            </a:r>
            <a:r>
              <a:rPr lang="en-US" sz="1400" kern="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Ceanothus</a:t>
            </a:r>
            <a:endParaRPr lang="en-US" sz="1400" kern="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3802" name="Picture 20" descr="S:\A Public Works Directory\PROJECTS\82340 - DONNELLY AVE - PARKING LOT C - Green Streets\PHOTOS\Post Construction Photos\IMG_01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343400"/>
            <a:ext cx="28956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724400" y="6550025"/>
            <a:ext cx="2895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schemeClr val="bg1">
                    <a:lumMod val="75000"/>
                  </a:schemeClr>
                </a:solidFill>
              </a:rPr>
              <a:t>Rushes and Sedges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Landscape Plan</a:t>
            </a:r>
            <a:endParaRPr lang="en-US" dirty="0"/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/>
          <a:srcRect t="8000" b="5333"/>
          <a:stretch>
            <a:fillRect/>
          </a:stretch>
        </p:blipFill>
        <p:spPr bwMode="auto">
          <a:xfrm>
            <a:off x="0" y="1219200"/>
            <a:ext cx="77724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CONSTRUCTION</a:t>
            </a:r>
            <a:endParaRPr lang="en-US" dirty="0"/>
          </a:p>
        </p:txBody>
      </p:sp>
      <p:sp>
        <p:nvSpPr>
          <p:cNvPr id="35842" name="Text Placeholder 7"/>
          <p:cNvSpPr>
            <a:spLocks noGrp="1"/>
          </p:cNvSpPr>
          <p:nvPr>
            <p:ph type="body" idx="1"/>
          </p:nvPr>
        </p:nvSpPr>
        <p:spPr>
          <a:xfrm>
            <a:off x="381000" y="990600"/>
            <a:ext cx="4114800" cy="16002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b="0" smtClean="0"/>
              <a:t>•  </a:t>
            </a:r>
            <a:r>
              <a:rPr lang="en-US" b="0" smtClean="0"/>
              <a:t>Demolition of parking lot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b="0" smtClean="0"/>
              <a:t>•  Relocation of lights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b="0" smtClean="0"/>
              <a:t>•  Restriping of parking </a:t>
            </a:r>
          </a:p>
        </p:txBody>
      </p:sp>
      <p:pic>
        <p:nvPicPr>
          <p:cNvPr id="35843" name="Picture 2" descr="S:\A Public Works Directory\PROJECTS\82340 - DONNELLY AVE - PARKING LOT C - Green Streets\PHOTOS\Construction\01_Jan\P10006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23825" y="2819400"/>
            <a:ext cx="3886200" cy="2914650"/>
          </a:xfrm>
        </p:spPr>
      </p:pic>
      <p:pic>
        <p:nvPicPr>
          <p:cNvPr id="35844" name="Picture 3" descr="S:\A Public Works Directory\PROJECTS\82340 - DONNELLY AVE - PARKING LOT C - Green Streets\PHOTOS\Construction\01_Jan\P10006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14800" y="3962400"/>
            <a:ext cx="3581400" cy="2686050"/>
          </a:xfrm>
        </p:spPr>
      </p:pic>
      <p:pic>
        <p:nvPicPr>
          <p:cNvPr id="35845" name="Picture 1" descr="S:\A Public Works Directory\PROJECTS\82340 - DONNELLY AVE - PARKING LOT C - Green Streets\PHOTOS\Construction\01_Jan\P10006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11049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Construction - </a:t>
            </a:r>
            <a:r>
              <a:rPr lang="en-US" sz="2800" dirty="0" smtClean="0"/>
              <a:t>continued</a:t>
            </a:r>
            <a:endParaRPr lang="en-US" sz="2800" dirty="0"/>
          </a:p>
        </p:txBody>
      </p:sp>
      <p:sp>
        <p:nvSpPr>
          <p:cNvPr id="36866" name="Text Placeholder 4"/>
          <p:cNvSpPr>
            <a:spLocks noGrp="1"/>
          </p:cNvSpPr>
          <p:nvPr>
            <p:ph type="body" idx="1"/>
          </p:nvPr>
        </p:nvSpPr>
        <p:spPr>
          <a:xfrm>
            <a:off x="381000" y="1524000"/>
            <a:ext cx="4040188" cy="1477963"/>
          </a:xfrm>
        </p:spPr>
        <p:txBody>
          <a:bodyPr/>
          <a:lstStyle/>
          <a:p>
            <a:pPr eaLnBrk="1" hangingPunct="1"/>
            <a:r>
              <a:rPr lang="en-US" b="0" smtClean="0"/>
              <a:t>• Excavation</a:t>
            </a:r>
          </a:p>
          <a:p>
            <a:pPr eaLnBrk="1" hangingPunct="1"/>
            <a:r>
              <a:rPr lang="en-US" b="0" smtClean="0"/>
              <a:t>• Installation of rock               </a:t>
            </a:r>
          </a:p>
          <a:p>
            <a:pPr eaLnBrk="1" hangingPunct="1"/>
            <a:r>
              <a:rPr lang="en-US" b="0" smtClean="0"/>
              <a:t>• Boardwalks</a:t>
            </a:r>
          </a:p>
        </p:txBody>
      </p:sp>
      <p:sp>
        <p:nvSpPr>
          <p:cNvPr id="3686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8200" y="4267200"/>
            <a:ext cx="4041775" cy="1447800"/>
          </a:xfrm>
        </p:spPr>
        <p:txBody>
          <a:bodyPr/>
          <a:lstStyle/>
          <a:p>
            <a:pPr eaLnBrk="1" hangingPunct="1"/>
            <a:r>
              <a:rPr lang="en-US" smtClean="0"/>
              <a:t>• </a:t>
            </a:r>
            <a:r>
              <a:rPr lang="en-US" b="0" smtClean="0"/>
              <a:t>Topsoil</a:t>
            </a:r>
          </a:p>
          <a:p>
            <a:pPr eaLnBrk="1" hangingPunct="1"/>
            <a:r>
              <a:rPr lang="en-US" b="0" smtClean="0"/>
              <a:t>• Landscaping</a:t>
            </a:r>
          </a:p>
          <a:p>
            <a:pPr eaLnBrk="1" hangingPunct="1"/>
            <a:r>
              <a:rPr lang="en-US" b="0" smtClean="0"/>
              <a:t>• Irrigation</a:t>
            </a:r>
          </a:p>
        </p:txBody>
      </p:sp>
      <p:pic>
        <p:nvPicPr>
          <p:cNvPr id="36868" name="Picture 4" descr="S:\A Public Works Directory\PROJECTS\82340 - DONNELLY AVE - PARKING LOT C - Green Streets\PHOTOS\Construction\04_April\P10007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3352800"/>
            <a:ext cx="3735388" cy="2801938"/>
          </a:xfrm>
        </p:spPr>
      </p:pic>
      <p:pic>
        <p:nvPicPr>
          <p:cNvPr id="36869" name="Picture 5" descr="S:\A Public Works Directory\PROJECTS\82340 - DONNELLY AVE - PARKING LOT C - Green Streets\PHOTOS\Construction\P408001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1524000"/>
            <a:ext cx="3432175" cy="2573338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Agenda</a:t>
            </a:r>
            <a:endParaRPr lang="en-US" sz="3200" dirty="0"/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7239000" cy="5486400"/>
          </a:xfrm>
        </p:spPr>
        <p:txBody>
          <a:bodyPr/>
          <a:lstStyle/>
          <a:p>
            <a:pPr eaLnBrk="1" hangingPunct="1"/>
            <a:r>
              <a:rPr lang="en-US" sz="2800" smtClean="0"/>
              <a:t>Location</a:t>
            </a:r>
          </a:p>
          <a:p>
            <a:pPr eaLnBrk="1" hangingPunct="1"/>
            <a:r>
              <a:rPr lang="en-US" sz="2800" smtClean="0"/>
              <a:t>Project History and Design</a:t>
            </a:r>
          </a:p>
          <a:p>
            <a:pPr eaLnBrk="1" hangingPunct="1"/>
            <a:r>
              <a:rPr lang="en-US" sz="2800" smtClean="0"/>
              <a:t>Rain Garden – parking lot</a:t>
            </a:r>
          </a:p>
          <a:p>
            <a:pPr eaLnBrk="1" hangingPunct="1"/>
            <a:r>
              <a:rPr lang="en-US" sz="2800" smtClean="0"/>
              <a:t>Drainage – storm runoff</a:t>
            </a:r>
          </a:p>
          <a:p>
            <a:pPr eaLnBrk="1" hangingPunct="1"/>
            <a:r>
              <a:rPr lang="en-US" sz="2800" smtClean="0"/>
              <a:t>Curb Extension – street runoff </a:t>
            </a:r>
          </a:p>
          <a:p>
            <a:pPr eaLnBrk="1" hangingPunct="1"/>
            <a:r>
              <a:rPr lang="en-US" sz="2800" smtClean="0"/>
              <a:t>Landscaping – California natives</a:t>
            </a:r>
          </a:p>
          <a:p>
            <a:pPr eaLnBrk="1" hangingPunct="1"/>
            <a:r>
              <a:rPr lang="en-US" sz="2800" smtClean="0"/>
              <a:t>Construction – changes in field</a:t>
            </a:r>
          </a:p>
          <a:p>
            <a:pPr eaLnBrk="1" hangingPunct="1"/>
            <a:r>
              <a:rPr lang="en-US" sz="2800" smtClean="0"/>
              <a:t>Financing - grant</a:t>
            </a:r>
          </a:p>
          <a:p>
            <a:pPr eaLnBrk="1" hangingPunct="1"/>
            <a:r>
              <a:rPr lang="en-US" sz="2800" smtClean="0"/>
              <a:t>Interpretive Sign</a:t>
            </a:r>
          </a:p>
          <a:p>
            <a:pPr eaLnBrk="1" hangingPunct="1"/>
            <a:r>
              <a:rPr lang="en-US" sz="2800" smtClean="0"/>
              <a:t>Lessons Learned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524000"/>
          <a:ext cx="72390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Financing </a:t>
            </a:r>
            <a:endParaRPr lang="en-US" dirty="0"/>
          </a:p>
        </p:txBody>
      </p:sp>
      <p:pic>
        <p:nvPicPr>
          <p:cNvPr id="37891" name="Picture 5" descr="C:\Documents and Settings\jlouie\Local Settings\Temporary Internet Files\Content.IE5\Q16EJ3DO\MP910216577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Interpretive Sign</a:t>
            </a:r>
            <a:endParaRPr lang="en-US" dirty="0"/>
          </a:p>
        </p:txBody>
      </p:sp>
      <p:sp>
        <p:nvSpPr>
          <p:cNvPr id="38914" name="Text Placeholder 2"/>
          <p:cNvSpPr>
            <a:spLocks noGrp="1"/>
          </p:cNvSpPr>
          <p:nvPr>
            <p:ph type="body" idx="1"/>
          </p:nvPr>
        </p:nvSpPr>
        <p:spPr>
          <a:xfrm>
            <a:off x="3733800" y="1143000"/>
            <a:ext cx="4344988" cy="1752600"/>
          </a:xfrm>
        </p:spPr>
        <p:txBody>
          <a:bodyPr/>
          <a:lstStyle/>
          <a:p>
            <a:pPr eaLnBrk="1" hangingPunct="1"/>
            <a:r>
              <a:rPr lang="en-US" smtClean="0"/>
              <a:t>  •  </a:t>
            </a:r>
            <a:r>
              <a:rPr lang="en-US" b="0" smtClean="0"/>
              <a:t>Educating the public</a:t>
            </a:r>
          </a:p>
          <a:p>
            <a:pPr eaLnBrk="1" hangingPunct="1"/>
            <a:r>
              <a:rPr lang="en-US" b="0" smtClean="0"/>
              <a:t>  •  Staff designed sign </a:t>
            </a:r>
          </a:p>
          <a:p>
            <a:pPr eaLnBrk="1" hangingPunct="1"/>
            <a:r>
              <a:rPr lang="en-US" b="0" smtClean="0"/>
              <a:t>  •  Ordered from the Web</a:t>
            </a:r>
          </a:p>
          <a:p>
            <a:pPr eaLnBrk="1" hangingPunct="1"/>
            <a:endParaRPr lang="en-US" smtClean="0"/>
          </a:p>
        </p:txBody>
      </p:sp>
      <p:pic>
        <p:nvPicPr>
          <p:cNvPr id="38915" name="Picture 3" descr="S:\A Public Works Directory\PROJECTS\82340 - DONNELLY AVE - PARKING LOT C - Green Streets\PHOTOS\Post Construction Photos\DSCN02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914400"/>
            <a:ext cx="3124200" cy="2343150"/>
          </a:xfrm>
        </p:spPr>
      </p:pic>
      <p:pic>
        <p:nvPicPr>
          <p:cNvPr id="38916" name="Picture 2" descr="S:\A Public Works Directory\PROJECTS\82340 - DONNELLY AVE - PARKING LOT C - Green Streets\PHOTOS\Signs\DSCN02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t="5556" r="1389"/>
          <a:stretch>
            <a:fillRect/>
          </a:stretch>
        </p:blipFill>
        <p:spPr>
          <a:xfrm>
            <a:off x="1447800" y="2971800"/>
            <a:ext cx="5410200" cy="3886200"/>
          </a:xfrm>
        </p:spPr>
      </p:pic>
      <p:sp>
        <p:nvSpPr>
          <p:cNvPr id="6" name="Oval 5"/>
          <p:cNvSpPr/>
          <p:nvPr/>
        </p:nvSpPr>
        <p:spPr bwMode="auto">
          <a:xfrm>
            <a:off x="1981200" y="1524000"/>
            <a:ext cx="609600" cy="5334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086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Lesson Learned: </a:t>
            </a:r>
            <a:r>
              <a:rPr lang="en-US" b="0" dirty="0" smtClean="0"/>
              <a:t>Infiltration Test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9938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3429000" cy="3048000"/>
          </a:xfrm>
        </p:spPr>
        <p:txBody>
          <a:bodyPr/>
          <a:lstStyle/>
          <a:p>
            <a:pPr eaLnBrk="1" hangingPunct="1"/>
            <a:r>
              <a:rPr lang="en-US" sz="2400" smtClean="0"/>
              <a:t>Percolation test did not work</a:t>
            </a:r>
          </a:p>
          <a:p>
            <a:pPr eaLnBrk="1" hangingPunct="1"/>
            <a:r>
              <a:rPr lang="en-US" sz="2400" smtClean="0"/>
              <a:t>Infiltration test did</a:t>
            </a:r>
          </a:p>
          <a:p>
            <a:pPr eaLnBrk="1" hangingPunct="1"/>
            <a:r>
              <a:rPr lang="en-US" sz="2400" smtClean="0"/>
              <a:t>Works like toilet float</a:t>
            </a:r>
          </a:p>
          <a:p>
            <a:pPr eaLnBrk="1" hangingPunct="1"/>
            <a:r>
              <a:rPr lang="en-US" sz="2400" smtClean="0"/>
              <a:t>Three tests through</a:t>
            </a:r>
          </a:p>
          <a:p>
            <a:pPr eaLnBrk="1" hangingPunct="1">
              <a:buFontTx/>
              <a:buNone/>
            </a:pPr>
            <a:r>
              <a:rPr lang="en-US" sz="2400" smtClean="0"/>
              <a:t>    out the site</a:t>
            </a:r>
          </a:p>
          <a:p>
            <a:pPr eaLnBrk="1" hangingPunct="1"/>
            <a:endParaRPr lang="en-US" smtClean="0"/>
          </a:p>
        </p:txBody>
      </p:sp>
      <p:pic>
        <p:nvPicPr>
          <p:cNvPr id="39939" name="Picture 2" descr="S:\A Public Works Directory\PROJECTS\82340 - DONNELLY AVE - PARKING LOT C - Green Streets\PHOTOS\Construction\Infilration Test 04_01_2010\P10007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0" y="1828800"/>
            <a:ext cx="3657600" cy="4876800"/>
          </a:xfrm>
        </p:spPr>
      </p:pic>
      <p:pic>
        <p:nvPicPr>
          <p:cNvPr id="39940" name="Picture 1" descr="S:\A Public Works Directory\PROJECTS\82340 - DONNELLY AVE - PARKING LOT C - Green Streets\PHOTOS\Construction\Infilration Test 04_01_2010\P10007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495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Lesson Learned </a:t>
            </a:r>
            <a:r>
              <a:rPr lang="en-US" sz="2400" dirty="0" smtClean="0"/>
              <a:t>continued</a:t>
            </a:r>
            <a:endParaRPr lang="en-US" sz="2400" dirty="0"/>
          </a:p>
        </p:txBody>
      </p:sp>
      <p:sp>
        <p:nvSpPr>
          <p:cNvPr id="40962" name="Text Placeholder 4"/>
          <p:cNvSpPr>
            <a:spLocks noGrp="1"/>
          </p:cNvSpPr>
          <p:nvPr>
            <p:ph type="body" idx="1"/>
          </p:nvPr>
        </p:nvSpPr>
        <p:spPr>
          <a:xfrm>
            <a:off x="381000" y="1295400"/>
            <a:ext cx="4040188" cy="1131888"/>
          </a:xfrm>
        </p:spPr>
        <p:txBody>
          <a:bodyPr/>
          <a:lstStyle/>
          <a:p>
            <a:pPr eaLnBrk="1" hangingPunct="1"/>
            <a:r>
              <a:rPr lang="en-US" b="0" smtClean="0"/>
              <a:t>Erosion along edge</a:t>
            </a:r>
          </a:p>
        </p:txBody>
      </p:sp>
      <p:sp>
        <p:nvSpPr>
          <p:cNvPr id="40963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343400" y="5715000"/>
            <a:ext cx="3279775" cy="990600"/>
          </a:xfrm>
        </p:spPr>
        <p:txBody>
          <a:bodyPr/>
          <a:lstStyle/>
          <a:p>
            <a:pPr eaLnBrk="1" hangingPunct="1"/>
            <a:r>
              <a:rPr lang="en-US" b="0" smtClean="0"/>
              <a:t>Gutter debris into curb extension – use rock not pea gravel</a:t>
            </a:r>
          </a:p>
        </p:txBody>
      </p:sp>
      <p:pic>
        <p:nvPicPr>
          <p:cNvPr id="40964" name="Picture 2" descr="S:\A Public Works Directory\PROJECTS\82340 - DONNELLY AVE - PARKING LOT C - Green Streets\PHOTOS\Construction\04_April\P10007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2438400"/>
            <a:ext cx="3694113" cy="2770188"/>
          </a:xfrm>
        </p:spPr>
      </p:pic>
      <p:pic>
        <p:nvPicPr>
          <p:cNvPr id="40965" name="Picture 2" descr="S:\A Public Works Directory\PROJECTS\82340 - DONNELLY AVE - PARKING LOT C - Green Streets\PHOTOS\Construction\Curb Extension - rain 4-10-1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419600" y="1600200"/>
            <a:ext cx="2963863" cy="3951288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086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LESSONS LEARNED	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371600"/>
          <a:ext cx="67818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Questions and Comments</a:t>
            </a:r>
            <a:endParaRPr lang="en-US" dirty="0"/>
          </a:p>
        </p:txBody>
      </p:sp>
      <p:sp>
        <p:nvSpPr>
          <p:cNvPr id="40962" name="Content Placeholder 2"/>
          <p:cNvSpPr>
            <a:spLocks noGrp="1"/>
          </p:cNvSpPr>
          <p:nvPr>
            <p:ph type="subTitle" idx="1"/>
          </p:nvPr>
        </p:nvSpPr>
        <p:spPr>
          <a:xfrm>
            <a:off x="1447800" y="6324600"/>
            <a:ext cx="63246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Thank you </a:t>
            </a:r>
          </a:p>
        </p:txBody>
      </p:sp>
      <p:pic>
        <p:nvPicPr>
          <p:cNvPr id="43011" name="Picture 3" descr="citylog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5410200"/>
            <a:ext cx="10128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2" descr="S:\A Public Works Directory\PROJECTS\82340 - DONNELLY AVE - PARKING LOT C - Green Streets\Interpretive Sign\PHOTOS\rain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0"/>
            <a:ext cx="56515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8" descr="Lot C_Project location 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19200"/>
            <a:ext cx="6934200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6962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Location – Downtown Burlingame</a:t>
            </a:r>
            <a:endParaRPr lang="en-US" sz="3600" dirty="0"/>
          </a:p>
        </p:txBody>
      </p:sp>
      <p:sp>
        <p:nvSpPr>
          <p:cNvPr id="6" name="Left Arrow 5"/>
          <p:cNvSpPr/>
          <p:nvPr/>
        </p:nvSpPr>
        <p:spPr bwMode="auto">
          <a:xfrm>
            <a:off x="4191000" y="4953000"/>
            <a:ext cx="1295400" cy="533400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Location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Project History and Design</a:t>
            </a:r>
            <a:endParaRPr lang="en-US" sz="3600" dirty="0"/>
          </a:p>
        </p:txBody>
      </p:sp>
      <p:sp>
        <p:nvSpPr>
          <p:cNvPr id="17410" name="Content Placeholder 4"/>
          <p:cNvSpPr>
            <a:spLocks noGrp="1"/>
          </p:cNvSpPr>
          <p:nvPr>
            <p:ph idx="1"/>
          </p:nvPr>
        </p:nvSpPr>
        <p:spPr>
          <a:xfrm>
            <a:off x="304800" y="1143000"/>
            <a:ext cx="7239000" cy="990600"/>
          </a:xfrm>
        </p:spPr>
        <p:txBody>
          <a:bodyPr/>
          <a:lstStyle/>
          <a:p>
            <a:pPr eaLnBrk="1" hangingPunct="1"/>
            <a:r>
              <a:rPr lang="en-US" sz="2400" smtClean="0"/>
              <a:t>Existing parking lot with on-street parking behind shopping district</a:t>
            </a:r>
          </a:p>
        </p:txBody>
      </p:sp>
      <p:pic>
        <p:nvPicPr>
          <p:cNvPr id="15365" name="Picture 5" descr="Screenshot_ROTAT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1" y="2057400"/>
            <a:ext cx="7808382" cy="438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Public Parking Lot C</a:t>
            </a:r>
            <a:endParaRPr lang="en-US" dirty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96838" y="1409700"/>
          <a:ext cx="7581900" cy="5029200"/>
        </p:xfrm>
        <a:graphic>
          <a:graphicData uri="http://schemas.openxmlformats.org/presentationml/2006/ole">
            <p:oleObj spid="_x0000_s22530" name="Acrobat Document" r:id="rId3" imgW="10736640" imgH="7119000" progId="AcroExch.Document.7">
              <p:embed/>
            </p:oleObj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Existing Conditions</a:t>
            </a:r>
            <a:endParaRPr lang="en-US" dirty="0"/>
          </a:p>
        </p:txBody>
      </p:sp>
      <p:sp>
        <p:nvSpPr>
          <p:cNvPr id="23554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19200"/>
            <a:ext cx="4040188" cy="639763"/>
          </a:xfrm>
        </p:spPr>
        <p:txBody>
          <a:bodyPr/>
          <a:lstStyle/>
          <a:p>
            <a:pPr eaLnBrk="1" hangingPunct="1"/>
            <a:r>
              <a:rPr lang="en-US" b="0" smtClean="0"/>
              <a:t>Multiple driveways</a:t>
            </a:r>
          </a:p>
        </p:txBody>
      </p:sp>
      <p:sp>
        <p:nvSpPr>
          <p:cNvPr id="2355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91000" y="5638800"/>
            <a:ext cx="4041775" cy="639763"/>
          </a:xfrm>
        </p:spPr>
        <p:txBody>
          <a:bodyPr/>
          <a:lstStyle/>
          <a:p>
            <a:pPr eaLnBrk="1" hangingPunct="1"/>
            <a:r>
              <a:rPr lang="en-US" b="0" smtClean="0"/>
              <a:t>Original landscaping</a:t>
            </a:r>
          </a:p>
        </p:txBody>
      </p:sp>
      <p:pic>
        <p:nvPicPr>
          <p:cNvPr id="2048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91000" y="3276638"/>
            <a:ext cx="3490913" cy="2617750"/>
          </a:xfrm>
          <a:effectLst>
            <a:softEdge rad="112500"/>
          </a:effectLst>
        </p:spPr>
      </p:pic>
      <p:pic>
        <p:nvPicPr>
          <p:cNvPr id="2048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828800"/>
            <a:ext cx="3886199" cy="2913886"/>
          </a:xfrm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Poor Drainage</a:t>
            </a:r>
            <a:endParaRPr lang="en-US" dirty="0"/>
          </a:p>
        </p:txBody>
      </p:sp>
      <p:sp>
        <p:nvSpPr>
          <p:cNvPr id="24578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792163"/>
          </a:xfrm>
        </p:spPr>
        <p:txBody>
          <a:bodyPr/>
          <a:lstStyle/>
          <a:p>
            <a:pPr eaLnBrk="1" hangingPunct="1"/>
            <a:r>
              <a:rPr lang="en-US" sz="2000" b="0" smtClean="0"/>
              <a:t>Street runoff collects in gutter</a:t>
            </a:r>
          </a:p>
        </p:txBody>
      </p:sp>
      <p:sp>
        <p:nvSpPr>
          <p:cNvPr id="2457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57600" y="2743200"/>
            <a:ext cx="4953000" cy="639763"/>
          </a:xfrm>
        </p:spPr>
        <p:txBody>
          <a:bodyPr/>
          <a:lstStyle/>
          <a:p>
            <a:pPr eaLnBrk="1" hangingPunct="1"/>
            <a:r>
              <a:rPr lang="en-US" sz="2000" b="0" smtClean="0"/>
              <a:t>Parking lot drainage ponds</a:t>
            </a:r>
          </a:p>
        </p:txBody>
      </p:sp>
      <p:pic>
        <p:nvPicPr>
          <p:cNvPr id="2458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657600" y="3429000"/>
            <a:ext cx="4040188" cy="3030538"/>
          </a:xfrm>
        </p:spPr>
      </p:pic>
      <p:pic>
        <p:nvPicPr>
          <p:cNvPr id="2458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1905000"/>
            <a:ext cx="2963863" cy="3951288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RAIN GARDEN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295400"/>
          <a:ext cx="7239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400" dirty="0" smtClean="0"/>
              <a:t>Layout of Redesigned Parking Lot</a:t>
            </a:r>
            <a:endParaRPr lang="en-US" sz="3400" dirty="0"/>
          </a:p>
        </p:txBody>
      </p:sp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/>
          <a:srcRect t="13390"/>
          <a:stretch>
            <a:fillRect/>
          </a:stretch>
        </p:blipFill>
        <p:spPr bwMode="auto">
          <a:xfrm>
            <a:off x="0" y="1447800"/>
            <a:ext cx="77724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orm water workshop power point pres 6-2-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Students01_am_2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ents01_am_2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ents01_am_2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ents01_am_2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ents01_am_2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ents01_am_2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ents01_am_2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ents01_am_2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ents01_am_2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ents01_am_2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ents01_am_2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ents01_am_2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ents01_am_24 13">
        <a:dk1>
          <a:srgbClr val="000000"/>
        </a:dk1>
        <a:lt1>
          <a:srgbClr val="FFFFD9"/>
        </a:lt1>
        <a:dk2>
          <a:srgbClr val="FF21C5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ents01_am_24 14">
        <a:dk1>
          <a:srgbClr val="777777"/>
        </a:dk1>
        <a:lt1>
          <a:srgbClr val="FFFFFF"/>
        </a:lt1>
        <a:dk2>
          <a:srgbClr val="FFFFD9"/>
        </a:dk2>
        <a:lt2>
          <a:srgbClr val="FF21C5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893</TotalTime>
  <Words>309</Words>
  <Application>Microsoft Office PowerPoint</Application>
  <PresentationFormat>On-screen Show (4:3)</PresentationFormat>
  <Paragraphs>76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Storm water workshop power point pres 6-2-11</vt:lpstr>
      <vt:lpstr>Storm water workshop power point pres 6-2-11</vt:lpstr>
      <vt:lpstr>Acrobat Document</vt:lpstr>
      <vt:lpstr>City of Burlingame   Rain Garden</vt:lpstr>
      <vt:lpstr>Agenda</vt:lpstr>
      <vt:lpstr>Location – Downtown Burlingame</vt:lpstr>
      <vt:lpstr>Project History and Design</vt:lpstr>
      <vt:lpstr>Public Parking Lot C</vt:lpstr>
      <vt:lpstr>Existing Conditions</vt:lpstr>
      <vt:lpstr>Poor Drainage</vt:lpstr>
      <vt:lpstr>RAIN GARDEN</vt:lpstr>
      <vt:lpstr>Layout of Redesigned Parking Lot</vt:lpstr>
      <vt:lpstr>Rain Garden  Photos</vt:lpstr>
      <vt:lpstr>STORM DRAINAGE </vt:lpstr>
      <vt:lpstr>Rain Garden - runoff</vt:lpstr>
      <vt:lpstr>Overflow to street</vt:lpstr>
      <vt:lpstr>    Cross Sections </vt:lpstr>
      <vt:lpstr>CURB EXTENSION</vt:lpstr>
      <vt:lpstr>LANDSCAPING</vt:lpstr>
      <vt:lpstr>Landscape Plan</vt:lpstr>
      <vt:lpstr>CONSTRUCTION</vt:lpstr>
      <vt:lpstr>Construction - continued</vt:lpstr>
      <vt:lpstr>Financing </vt:lpstr>
      <vt:lpstr>Interpretive Sign</vt:lpstr>
      <vt:lpstr>Lesson Learned: Infiltration Test </vt:lpstr>
      <vt:lpstr>Lesson Learned continued</vt:lpstr>
      <vt:lpstr>LESSONS LEARNED </vt:lpstr>
      <vt:lpstr>Questions and Comments</vt:lpstr>
    </vt:vector>
  </TitlesOfParts>
  <Company>City of Burlingame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Burlingame   Rain Garden</dc:title>
  <dc:creator>jgomery</dc:creator>
  <cp:lastModifiedBy>San Mateo Medical Center</cp:lastModifiedBy>
  <cp:revision>73</cp:revision>
  <dcterms:created xsi:type="dcterms:W3CDTF">2011-05-17T23:17:34Z</dcterms:created>
  <dcterms:modified xsi:type="dcterms:W3CDTF">2011-10-19T21:20:23Z</dcterms:modified>
</cp:coreProperties>
</file>