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6" r:id="rId4"/>
    <p:sldId id="259" r:id="rId5"/>
    <p:sldId id="274" r:id="rId6"/>
    <p:sldId id="278" r:id="rId7"/>
    <p:sldId id="277" r:id="rId8"/>
    <p:sldId id="258" r:id="rId9"/>
    <p:sldId id="279" r:id="rId10"/>
    <p:sldId id="275" r:id="rId11"/>
    <p:sldId id="267" r:id="rId12"/>
    <p:sldId id="261" r:id="rId13"/>
    <p:sldId id="268" r:id="rId14"/>
    <p:sldId id="276" r:id="rId15"/>
    <p:sldId id="272" r:id="rId16"/>
    <p:sldId id="280" r:id="rId17"/>
    <p:sldId id="269" r:id="rId18"/>
    <p:sldId id="271" r:id="rId19"/>
    <p:sldId id="270" r:id="rId20"/>
    <p:sldId id="273" r:id="rId21"/>
    <p:sldId id="260" r:id="rId22"/>
    <p:sldId id="262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6" autoAdjust="0"/>
    <p:restoredTop sz="94660"/>
  </p:normalViewPr>
  <p:slideViewPr>
    <p:cSldViewPr>
      <p:cViewPr>
        <p:scale>
          <a:sx n="80" d="100"/>
          <a:sy n="80" d="100"/>
        </p:scale>
        <p:origin x="-858" y="-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6804-EEEA-4C25-BF88-0B2F84DD6EC4}" type="datetimeFigureOut">
              <a:rPr lang="en-US" smtClean="0"/>
              <a:pPr/>
              <a:t>10/25/2012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EEF7-28E7-4CD3-BB44-D3B9A4D0C7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29147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6804-EEEA-4C25-BF88-0B2F84DD6EC4}" type="datetimeFigureOut">
              <a:rPr lang="en-US" smtClean="0"/>
              <a:pPr/>
              <a:t>10/25/2012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EEF7-28E7-4CD3-BB44-D3B9A4D0C7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36045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6804-EEEA-4C25-BF88-0B2F84DD6EC4}" type="datetimeFigureOut">
              <a:rPr lang="en-US" smtClean="0"/>
              <a:pPr/>
              <a:t>10/25/2012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EEF7-28E7-4CD3-BB44-D3B9A4D0C7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32237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6804-EEEA-4C25-BF88-0B2F84DD6EC4}" type="datetimeFigureOut">
              <a:rPr lang="en-US" smtClean="0"/>
              <a:pPr/>
              <a:t>10/25/2012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EEF7-28E7-4CD3-BB44-D3B9A4D0C7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11035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6804-EEEA-4C25-BF88-0B2F84DD6EC4}" type="datetimeFigureOut">
              <a:rPr lang="en-US" smtClean="0"/>
              <a:pPr/>
              <a:t>10/25/2012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EEF7-28E7-4CD3-BB44-D3B9A4D0C7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7780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6804-EEEA-4C25-BF88-0B2F84DD6EC4}" type="datetimeFigureOut">
              <a:rPr lang="en-US" smtClean="0"/>
              <a:pPr/>
              <a:t>10/25/2012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EEF7-28E7-4CD3-BB44-D3B9A4D0C7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04682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6804-EEEA-4C25-BF88-0B2F84DD6EC4}" type="datetimeFigureOut">
              <a:rPr lang="en-US" smtClean="0"/>
              <a:pPr/>
              <a:t>10/25/2012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EEF7-28E7-4CD3-BB44-D3B9A4D0C7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36268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6804-EEEA-4C25-BF88-0B2F84DD6EC4}" type="datetimeFigureOut">
              <a:rPr lang="en-US" smtClean="0"/>
              <a:pPr/>
              <a:t>10/25/2012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EEF7-28E7-4CD3-BB44-D3B9A4D0C7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26768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6804-EEEA-4C25-BF88-0B2F84DD6EC4}" type="datetimeFigureOut">
              <a:rPr lang="en-US" smtClean="0"/>
              <a:pPr/>
              <a:t>10/25/2012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EEF7-28E7-4CD3-BB44-D3B9A4D0C7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40323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6804-EEEA-4C25-BF88-0B2F84DD6EC4}" type="datetimeFigureOut">
              <a:rPr lang="en-US" smtClean="0"/>
              <a:pPr/>
              <a:t>10/25/2012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EEF7-28E7-4CD3-BB44-D3B9A4D0C7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3159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6804-EEEA-4C25-BF88-0B2F84DD6EC4}" type="datetimeFigureOut">
              <a:rPr lang="en-US" smtClean="0"/>
              <a:pPr/>
              <a:t>10/25/2012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EEF7-28E7-4CD3-BB44-D3B9A4D0C7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96664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46804-EEEA-4C25-BF88-0B2F84DD6EC4}" type="datetimeFigureOut">
              <a:rPr lang="en-US" smtClean="0"/>
              <a:pPr/>
              <a:t>10/25/2012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3EEF7-28E7-4CD3-BB44-D3B9A4D0C7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793475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1477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San Leandro’s Small TCD                     Maintenance Program </a:t>
            </a:r>
            <a:br>
              <a:rPr lang="en-US" dirty="0" smtClean="0"/>
            </a:br>
            <a:r>
              <a:rPr lang="en-US" sz="2700" dirty="0" smtClean="0"/>
              <a:t>(by Rick Orta, Collection System Supervisor)</a:t>
            </a:r>
            <a:endParaRPr lang="en-US" sz="2700" dirty="0"/>
          </a:p>
        </p:txBody>
      </p:sp>
      <p:pic>
        <p:nvPicPr>
          <p:cNvPr id="1027" name="Picture 3" descr="\\WPCP-FP03\USER$\rorta\My Documents\SWI MAINT\TCD Program\Ray Presentation\Action Photos\IMGP0898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09600" y="2286000"/>
            <a:ext cx="7924800" cy="434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Cleaning</a:t>
            </a:r>
            <a:endParaRPr lang="en-US" dirty="0"/>
          </a:p>
        </p:txBody>
      </p:sp>
      <p:pic>
        <p:nvPicPr>
          <p:cNvPr id="12290" name="Picture 2" descr="K:\Ray Presentation\Action Photos\IMGP09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8400" y="1447800"/>
            <a:ext cx="6807200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0"/>
            <a:ext cx="38100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Decant Water</a:t>
            </a:r>
            <a:endParaRPr lang="en-US" dirty="0"/>
          </a:p>
        </p:txBody>
      </p:sp>
      <p:pic>
        <p:nvPicPr>
          <p:cNvPr id="3074" name="Picture 2" descr="K:\Ray Presentation\Action Photos\IMGP09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" y="838200"/>
            <a:ext cx="8305800" cy="586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700" y="0"/>
            <a:ext cx="5562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Designate a Dumpsite</a:t>
            </a:r>
            <a:endParaRPr lang="en-US" dirty="0"/>
          </a:p>
        </p:txBody>
      </p:sp>
      <p:pic>
        <p:nvPicPr>
          <p:cNvPr id="4098" name="Picture 2" descr="K:\Ray Presentation\Action Photos\IMGP09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8229600" cy="563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3048000" cy="50323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122" name="Picture 2" descr="K:\Ray Presentation\Action Photos\IMGP09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304800"/>
            <a:ext cx="8610600" cy="632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54864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Estimate Total Load</a:t>
            </a:r>
            <a:endParaRPr lang="en-US" dirty="0"/>
          </a:p>
        </p:txBody>
      </p:sp>
      <p:pic>
        <p:nvPicPr>
          <p:cNvPr id="1026" name="Picture 2" descr="K:\Ray Presentation\Action Photos\IMGP09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28600" y="914400"/>
            <a:ext cx="86868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7900" y="274638"/>
            <a:ext cx="46482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Trash Hauling</a:t>
            </a:r>
            <a:endParaRPr lang="en-US" dirty="0"/>
          </a:p>
        </p:txBody>
      </p:sp>
      <p:pic>
        <p:nvPicPr>
          <p:cNvPr id="9218" name="Picture 2" descr="K:\Ray Presentation\Action Photos\IMGP09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86868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TCD</a:t>
            </a:r>
            <a:endParaRPr lang="en-US" dirty="0"/>
          </a:p>
        </p:txBody>
      </p:sp>
      <p:pic>
        <p:nvPicPr>
          <p:cNvPr id="6146" name="Picture 2" descr="K:\Ray Presentation\Action Photos\Presentation 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8400" y="1600200"/>
            <a:ext cx="6807200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194" name="Picture 2" descr="K:\Ray Presentation\IMGP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" y="381000"/>
            <a:ext cx="84582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170" name="Picture 2" descr="K:\Ray Presentation\IMGP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" y="342900"/>
            <a:ext cx="8458200" cy="617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1295400"/>
            <a:ext cx="7848600" cy="5420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38300" y="381000"/>
            <a:ext cx="5867400" cy="914400"/>
          </a:xfrm>
        </p:spPr>
        <p:txBody>
          <a:bodyPr>
            <a:noAutofit/>
          </a:bodyPr>
          <a:lstStyle/>
          <a:p>
            <a:r>
              <a:rPr lang="en-US" sz="2400" dirty="0" smtClean="0"/>
              <a:t>In July 2011 the City of San Leandro Installed 254 TCD’s Throughout the City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300" y="0"/>
            <a:ext cx="51054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Too Much Volume</a:t>
            </a:r>
            <a:endParaRPr lang="en-US" dirty="0"/>
          </a:p>
        </p:txBody>
      </p:sp>
      <p:pic>
        <p:nvPicPr>
          <p:cNvPr id="10242" name="Picture 2" descr="K:\Ray Presentation\Action Photos\Presentation 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14400"/>
            <a:ext cx="8534400" cy="563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0"/>
            <a:ext cx="64770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Choose The Right Dump Site</a:t>
            </a:r>
            <a:endParaRPr lang="en-US" dirty="0"/>
          </a:p>
        </p:txBody>
      </p:sp>
      <p:pic>
        <p:nvPicPr>
          <p:cNvPr id="2050" name="Picture 2" descr="K:\Ray Presentation\Action Photos\IMGP09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14400"/>
            <a:ext cx="86868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0"/>
            <a:ext cx="38100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Bad Ass Crew</a:t>
            </a:r>
            <a:endParaRPr lang="en-US" dirty="0"/>
          </a:p>
        </p:txBody>
      </p:sp>
      <p:pic>
        <p:nvPicPr>
          <p:cNvPr id="1026" name="Picture 2" descr="E:\DCIM\142_0101\IMGP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14400"/>
            <a:ext cx="7772400" cy="5600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WPCP-FP03\USER$\rorta\My Documents\My Pictures\Misc\ike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978" y="762000"/>
            <a:ext cx="8036044" cy="57912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590800" y="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“Initial Thought”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746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Created </a:t>
            </a:r>
            <a:r>
              <a:rPr lang="en-US" dirty="0"/>
              <a:t>a </a:t>
            </a:r>
            <a:r>
              <a:rPr lang="en-US" dirty="0" smtClean="0"/>
              <a:t>Map to </a:t>
            </a:r>
            <a:r>
              <a:rPr lang="en-US" dirty="0"/>
              <a:t>G</a:t>
            </a:r>
            <a:r>
              <a:rPr lang="en-US" dirty="0" smtClean="0"/>
              <a:t>enerate </a:t>
            </a:r>
            <a:r>
              <a:rPr lang="en-US" dirty="0"/>
              <a:t>C</a:t>
            </a:r>
            <a:r>
              <a:rPr lang="en-US" dirty="0" smtClean="0"/>
              <a:t>leaning </a:t>
            </a:r>
            <a:r>
              <a:rPr lang="en-US" dirty="0"/>
              <a:t>R</a:t>
            </a:r>
            <a:r>
              <a:rPr lang="en-US" dirty="0" smtClean="0"/>
              <a:t>outes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" y="1524000"/>
            <a:ext cx="7772399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390" y="228600"/>
            <a:ext cx="828522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92762"/>
          </a:xfrm>
        </p:spPr>
        <p:txBody>
          <a:bodyPr>
            <a:normAutofit/>
          </a:bodyPr>
          <a:lstStyle/>
          <a:p>
            <a:r>
              <a:rPr lang="en-US" sz="8000" dirty="0" smtClean="0"/>
              <a:t>Cost</a:t>
            </a:r>
            <a:br>
              <a:rPr lang="en-US" sz="8000" dirty="0" smtClean="0"/>
            </a:br>
            <a:r>
              <a:rPr lang="en-US" sz="8000" dirty="0" smtClean="0"/>
              <a:t/>
            </a:r>
            <a:br>
              <a:rPr lang="en-US" sz="8000" dirty="0" smtClean="0"/>
            </a:br>
            <a:r>
              <a:rPr lang="en-US" sz="8000" dirty="0" smtClean="0"/>
              <a:t>?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274638"/>
            <a:ext cx="4800600" cy="792162"/>
          </a:xfrm>
        </p:spPr>
        <p:txBody>
          <a:bodyPr/>
          <a:lstStyle/>
          <a:p>
            <a:r>
              <a:rPr lang="en-US" dirty="0" smtClean="0"/>
              <a:t>Equipment Used</a:t>
            </a:r>
            <a:endParaRPr lang="en-US" dirty="0"/>
          </a:p>
        </p:txBody>
      </p:sp>
      <p:pic>
        <p:nvPicPr>
          <p:cNvPr id="1026" name="Picture 2" descr="F:\Ray Presentation\Action Photos\IMGP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686800" cy="5181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8928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Ray Presentation\Action Photos\IMGP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" y="1143000"/>
            <a:ext cx="8153400" cy="52578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57400" y="274638"/>
            <a:ext cx="5029200" cy="868362"/>
          </a:xfrm>
        </p:spPr>
        <p:txBody>
          <a:bodyPr/>
          <a:lstStyle/>
          <a:p>
            <a:r>
              <a:rPr lang="en-US" dirty="0" smtClean="0"/>
              <a:t>Maintenance Crew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Estimate Debris / Trash</a:t>
            </a:r>
            <a:endParaRPr lang="en-US" dirty="0"/>
          </a:p>
        </p:txBody>
      </p:sp>
      <p:pic>
        <p:nvPicPr>
          <p:cNvPr id="1026" name="Picture 2" descr="K:\Ray Presentation\Action Photos\IMGP08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905000"/>
            <a:ext cx="5791200" cy="434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953</TotalTime>
  <Words>66</Words>
  <Application>Microsoft Office PowerPoint</Application>
  <PresentationFormat>On-screen Show (4:3)</PresentationFormat>
  <Paragraphs>18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San Leandro’s Small TCD                     Maintenance Program  (by Rick Orta, Collection System Supervisor)</vt:lpstr>
      <vt:lpstr>In July 2011 the City of San Leandro Installed 254 TCD’s Throughout the City</vt:lpstr>
      <vt:lpstr>Slide 3</vt:lpstr>
      <vt:lpstr>Created a Map to Generate Cleaning Routes</vt:lpstr>
      <vt:lpstr>Slide 5</vt:lpstr>
      <vt:lpstr>Cost  ?</vt:lpstr>
      <vt:lpstr>Equipment Used</vt:lpstr>
      <vt:lpstr>Maintenance Crew</vt:lpstr>
      <vt:lpstr>Estimate Debris / Trash</vt:lpstr>
      <vt:lpstr>Cleaning</vt:lpstr>
      <vt:lpstr>Decant Water</vt:lpstr>
      <vt:lpstr>Designate a Dumpsite</vt:lpstr>
      <vt:lpstr>Slide 13</vt:lpstr>
      <vt:lpstr>Estimate Total Load</vt:lpstr>
      <vt:lpstr>Trash Hauling</vt:lpstr>
      <vt:lpstr>Lessons Learned</vt:lpstr>
      <vt:lpstr>FULL TCD</vt:lpstr>
      <vt:lpstr>Slide 18</vt:lpstr>
      <vt:lpstr>Slide 19</vt:lpstr>
      <vt:lpstr>Too Much Volume</vt:lpstr>
      <vt:lpstr>Choose The Right Dump Site</vt:lpstr>
      <vt:lpstr>Bad Ass Crew</vt:lpstr>
    </vt:vector>
  </TitlesOfParts>
  <Company>City of San Leandro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 Leandro’s TCD Maintenance Program  (by Rick Orta, Collection System Supervisor)</dc:title>
  <dc:creator>rbusch</dc:creator>
  <cp:lastModifiedBy>rorta</cp:lastModifiedBy>
  <cp:revision>89</cp:revision>
  <dcterms:created xsi:type="dcterms:W3CDTF">2012-10-04T17:09:25Z</dcterms:created>
  <dcterms:modified xsi:type="dcterms:W3CDTF">2012-10-25T21:22:44Z</dcterms:modified>
</cp:coreProperties>
</file>