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7" r:id="rId4"/>
    <p:sldId id="258" r:id="rId5"/>
    <p:sldId id="259" r:id="rId6"/>
    <p:sldId id="256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9176-9D6C-4E58-B5CB-9B8CB3CA164F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138E-E113-457B-A7F7-D4D1AE119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6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9176-9D6C-4E58-B5CB-9B8CB3CA164F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138E-E113-457B-A7F7-D4D1AE119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9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9176-9D6C-4E58-B5CB-9B8CB3CA164F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138E-E113-457B-A7F7-D4D1AE119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8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9176-9D6C-4E58-B5CB-9B8CB3CA164F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138E-E113-457B-A7F7-D4D1AE119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8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9176-9D6C-4E58-B5CB-9B8CB3CA164F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138E-E113-457B-A7F7-D4D1AE119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16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9176-9D6C-4E58-B5CB-9B8CB3CA164F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138E-E113-457B-A7F7-D4D1AE119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9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9176-9D6C-4E58-B5CB-9B8CB3CA164F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138E-E113-457B-A7F7-D4D1AE119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6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9176-9D6C-4E58-B5CB-9B8CB3CA164F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138E-E113-457B-A7F7-D4D1AE119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26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9176-9D6C-4E58-B5CB-9B8CB3CA164F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138E-E113-457B-A7F7-D4D1AE119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8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9176-9D6C-4E58-B5CB-9B8CB3CA164F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138E-E113-457B-A7F7-D4D1AE119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4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9176-9D6C-4E58-B5CB-9B8CB3CA164F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138E-E113-457B-A7F7-D4D1AE119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00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F9176-9D6C-4E58-B5CB-9B8CB3CA164F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9138E-E113-457B-A7F7-D4D1AE119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3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metek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trash+cartoon&amp;source=images&amp;cd=&amp;cad=rja&amp;docid=0pJ0ldAsDYN6qM&amp;tbnid=PpvKdZQ3cs8TFM:&amp;ved=0CAUQjRw&amp;url=http://www.oetlinger.com/2011/05/27/managing-manufacturing-waste/&amp;ei=ejyeUf2fL6OmigL1sIFY&amp;bvm=bv.46865395,d.cGE&amp;psig=AFQjCNEjfuV1tRZGqXylSLpHPdeh_ACd5w&amp;ust=136940936537800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576" y="304801"/>
            <a:ext cx="4873824" cy="1066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/>
              <a:t>Curb Inlet Screens</a:t>
            </a:r>
            <a:endParaRPr lang="en-US" sz="4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-2" r="-8043" b="-735"/>
          <a:stretch/>
        </p:blipFill>
        <p:spPr bwMode="auto">
          <a:xfrm>
            <a:off x="5446738" y="1981200"/>
            <a:ext cx="354486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371600"/>
            <a:ext cx="6705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4000" dirty="0" smtClean="0"/>
              <a:t>Why curb inlet screens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4000" dirty="0" smtClean="0"/>
              <a:t>Different styles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4000" dirty="0" smtClean="0"/>
              <a:t>How they work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4000" dirty="0" smtClean="0"/>
              <a:t>The Good and Bad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4000" dirty="0" smtClean="0"/>
              <a:t>Burlingame's New Capture Device Marker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08302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Photos\SDCaptureD\IMG_01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9" b="-8194"/>
          <a:stretch/>
        </p:blipFill>
        <p:spPr bwMode="auto">
          <a:xfrm>
            <a:off x="533400" y="1041400"/>
            <a:ext cx="8128000" cy="580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990600" y="279400"/>
            <a:ext cx="7086600" cy="762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b="1" dirty="0" smtClean="0"/>
              <a:t>Automatic Retractable Screen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96217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falzon\Pictures\2013-05-22 Trash&amp;CatchBasins\Trash&amp;CatchBasins 26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1" r="-2857" b="21691"/>
          <a:stretch/>
        </p:blipFill>
        <p:spPr bwMode="auto">
          <a:xfrm>
            <a:off x="762000" y="1447800"/>
            <a:ext cx="7848600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14400" y="533400"/>
            <a:ext cx="7086600" cy="76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Manual Retractable Screen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389729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vfalzon\Pictures\2013-05-22 Trash&amp;CatchBasins\Trash&amp;CatchBasins 26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" t="-2272" r="-7469" b="34091"/>
          <a:stretch/>
        </p:blipFill>
        <p:spPr bwMode="auto">
          <a:xfrm>
            <a:off x="304800" y="1329594"/>
            <a:ext cx="9220200" cy="476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50838"/>
            <a:ext cx="7010400" cy="792162"/>
          </a:xfrm>
        </p:spPr>
        <p:txBody>
          <a:bodyPr>
            <a:normAutofit/>
          </a:bodyPr>
          <a:lstStyle/>
          <a:p>
            <a:r>
              <a:rPr lang="en-US" b="1" dirty="0" smtClean="0"/>
              <a:t>Gaps Top &amp; Bottom of Screen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700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Photos\SDCaptureD\IMG_01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60500"/>
            <a:ext cx="7924800" cy="477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350838"/>
            <a:ext cx="7010400" cy="792162"/>
          </a:xfrm>
        </p:spPr>
        <p:txBody>
          <a:bodyPr>
            <a:normAutofit/>
          </a:bodyPr>
          <a:lstStyle/>
          <a:p>
            <a:r>
              <a:rPr lang="en-US" b="1" dirty="0" smtClean="0"/>
              <a:t>Gap only on Top of Screen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589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3810000"/>
            <a:ext cx="1676400" cy="1752600"/>
          </a:xfrm>
        </p:spPr>
        <p:txBody>
          <a:bodyPr/>
          <a:lstStyle/>
          <a:p>
            <a:endParaRPr lang="en-US" dirty="0"/>
          </a:p>
          <a:p>
            <a:endParaRPr lang="en-US" dirty="0" smtClean="0">
              <a:latin typeface="Times New Roman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34123"/>
            <a:ext cx="5410200" cy="52714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77724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Burlingame’s New Capture Device Markers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153150" y="4422675"/>
            <a:ext cx="2781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smtClean="0"/>
              <a:t>Markers Contact Info:</a:t>
            </a:r>
            <a:endParaRPr lang="en-US" b="1" u="sng" dirty="0" smtClean="0"/>
          </a:p>
          <a:p>
            <a:r>
              <a:rPr lang="en-US" dirty="0" smtClean="0"/>
              <a:t>Kim </a:t>
            </a:r>
            <a:r>
              <a:rPr lang="en-US" dirty="0"/>
              <a:t>Redmond</a:t>
            </a:r>
          </a:p>
          <a:p>
            <a:r>
              <a:rPr lang="en-US" dirty="0"/>
              <a:t>Inside Sales Manager</a:t>
            </a:r>
          </a:p>
          <a:p>
            <a:r>
              <a:rPr lang="en-US" dirty="0"/>
              <a:t>Midwest &amp; Western Region</a:t>
            </a:r>
          </a:p>
          <a:p>
            <a:r>
              <a:rPr lang="en-US" dirty="0" err="1"/>
              <a:t>Almetek</a:t>
            </a:r>
            <a:r>
              <a:rPr lang="en-US" dirty="0"/>
              <a:t> Industries</a:t>
            </a:r>
          </a:p>
          <a:p>
            <a:r>
              <a:rPr lang="en-US" dirty="0"/>
              <a:t>PH:  908-850-9700 x 114</a:t>
            </a:r>
          </a:p>
          <a:p>
            <a:r>
              <a:rPr lang="en-US" dirty="0"/>
              <a:t>FX:   908-850-9618</a:t>
            </a:r>
          </a:p>
          <a:p>
            <a:r>
              <a:rPr lang="en-US" dirty="0"/>
              <a:t> </a:t>
            </a:r>
            <a:r>
              <a:rPr lang="en-US" u="sng" dirty="0" smtClean="0">
                <a:hlinkClick r:id="rId3"/>
              </a:rPr>
              <a:t>www.almetek.com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700" y="1371600"/>
            <a:ext cx="22011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67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 </a:t>
            </a:r>
            <a:r>
              <a:rPr lang="en-US" b="1" dirty="0" smtClean="0"/>
              <a:t>Food for Thought</a:t>
            </a:r>
            <a:endParaRPr lang="en-US" b="1" dirty="0"/>
          </a:p>
        </p:txBody>
      </p:sp>
      <p:pic>
        <p:nvPicPr>
          <p:cNvPr id="1033" name="Picture 9" descr="http://www.oetlinger.com/wp-content/uploads/2011/06/Waste-cartoon-300x15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48725"/>
            <a:ext cx="7877175" cy="487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falzon\AppData\Local\Microsoft\Windows\Temporary Internet Files\Content.IE5\BJJ3CK4X\MC90044203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"/>
            <a:ext cx="185737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16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65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Gaps Top &amp; Bottom of Screen</vt:lpstr>
      <vt:lpstr>Gap only on Top of Screen</vt:lpstr>
      <vt:lpstr>Burlingame’s New Capture Device Markers</vt:lpstr>
      <vt:lpstr>            Food for Thought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PW/S&amp;S-Falzon, Vince</dc:creator>
  <cp:lastModifiedBy>PW/S&amp;S-Falzon, Vince</cp:lastModifiedBy>
  <cp:revision>12</cp:revision>
  <dcterms:created xsi:type="dcterms:W3CDTF">2013-05-22T18:21:00Z</dcterms:created>
  <dcterms:modified xsi:type="dcterms:W3CDTF">2013-05-23T16:05:44Z</dcterms:modified>
</cp:coreProperties>
</file>