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7" r:id="rId5"/>
    <p:sldId id="263" r:id="rId6"/>
    <p:sldId id="264" r:id="rId7"/>
    <p:sldId id="265" r:id="rId8"/>
    <p:sldId id="260" r:id="rId9"/>
    <p:sldId id="261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8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7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5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3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1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CF3F-F9BA-421D-9D1C-B3532068344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FC14-5667-438A-935E-496F513A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1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qlu\Desktop\Millbrae pic for muni maint workshop\Millbrae TCD Cleaning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qlu\Desktop\Millbrae pic for muni maint workshop\Millbrae TCD Cleaning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lu\Desktop\Millbrae pic for muni maint workshop\Millbrae TCD Cleani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qlu\Desktop\Millbrae pic for muni maint workshop\Millbrae TCD Cleani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qlu\Desktop\Millbrae pic for muni maint workshop\Millbrae TCD Cleani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qlu\Desktop\Millbrae pic for muni maint workshop\Millbrae TCD Cleaning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qlu\Desktop\Millbrae pic for muni maint workshop\Millbrae TCD Cleaning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qlu\Desktop\Millbrae pic for muni maint workshop\Millbrae TCD Clea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81600" cy="690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qlu\Desktop\Millbrae pic for muni maint workshop\Millbrae TCD Cleaning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qlu\Desktop\Millbrae pic for muni maint workshop\Millbrae TCD Cleaning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EOA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 Lu</dc:creator>
  <cp:lastModifiedBy>DME</cp:lastModifiedBy>
  <cp:revision>5</cp:revision>
  <dcterms:created xsi:type="dcterms:W3CDTF">2013-05-15T18:02:35Z</dcterms:created>
  <dcterms:modified xsi:type="dcterms:W3CDTF">2013-05-21T23:12:21Z</dcterms:modified>
</cp:coreProperties>
</file>