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D393-93A9-4089-B05B-68D829F6106E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994-1E55-4F4A-BCAB-1CB42328A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8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D393-93A9-4089-B05B-68D829F6106E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994-1E55-4F4A-BCAB-1CB42328A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8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D393-93A9-4089-B05B-68D829F6106E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994-1E55-4F4A-BCAB-1CB42328A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4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D393-93A9-4089-B05B-68D829F6106E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994-1E55-4F4A-BCAB-1CB42328A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2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D393-93A9-4089-B05B-68D829F6106E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994-1E55-4F4A-BCAB-1CB42328A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4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D393-93A9-4089-B05B-68D829F6106E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994-1E55-4F4A-BCAB-1CB42328A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1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D393-93A9-4089-B05B-68D829F6106E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994-1E55-4F4A-BCAB-1CB42328A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9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D393-93A9-4089-B05B-68D829F6106E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994-1E55-4F4A-BCAB-1CB42328A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6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D393-93A9-4089-B05B-68D829F6106E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994-1E55-4F4A-BCAB-1CB42328A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0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D393-93A9-4089-B05B-68D829F6106E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994-1E55-4F4A-BCAB-1CB42328A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8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D393-93A9-4089-B05B-68D829F6106E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994-1E55-4F4A-BCAB-1CB42328A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1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4D393-93A9-4089-B05B-68D829F6106E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31994-1E55-4F4A-BCAB-1CB42328A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7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M2X\sm22 Maint\Workshop\Presentations\San Carlos pictures\Trash Assessment 6-5-12 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396"/>
            <a:ext cx="9159306" cy="514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M2X\sm22 Maint\Workshop\Presentations\San Carlos pictures\Trash Assessment 6-5-12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8" y="805235"/>
            <a:ext cx="9152467" cy="513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M2X\sm22 Maint\Workshop\Presentations\San Carlos pictures\Trash Assessment 6-5-12 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989"/>
            <a:ext cx="9144000" cy="513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M2X\sm22 Maint\Workshop\Presentations\San Carlos pictures\Trash Assessment 6-5-12 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838200"/>
            <a:ext cx="922947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M2X\sm22 Maint\Workshop\Presentations\San Carlos pictures\Trash pics 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M2X\sm22 Maint\Workshop\Presentations\San Carlos pictures\Trash capture devices 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76" y="-1"/>
            <a:ext cx="9171976" cy="687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F:\SM2X\sm22 Maint\Workshop\Presentations\San Carlos pictures\Trash pics 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5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M2X\sm22 Maint\Workshop\Presentations\San Carlos pictures\Trash Capture device cleaning 1-17-12 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EOA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 Lu</dc:creator>
  <cp:lastModifiedBy>John Fusco</cp:lastModifiedBy>
  <cp:revision>2</cp:revision>
  <dcterms:created xsi:type="dcterms:W3CDTF">2013-05-16T19:55:30Z</dcterms:created>
  <dcterms:modified xsi:type="dcterms:W3CDTF">2013-05-16T23:27:26Z</dcterms:modified>
</cp:coreProperties>
</file>